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d66b632a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5d66b632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5d66b632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5d66b632a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66b632a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5d66b632a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5d66b632a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5d66b632a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5d66b632a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d66b632a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">
  <p:cSld name="SECTION_HEADER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4294967295" type="title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Title:</a:t>
            </a:r>
            <a:endParaRPr b="1" i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Name: </a:t>
            </a:r>
            <a:endParaRPr b="1" i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&lt;&lt;Extra: Slide#5&gt;&gt;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4294967295" type="title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i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/>
        </p:nvGraphicFramePr>
        <p:xfrm>
          <a:off x="195688" y="1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51750" y="1095675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follow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guidelines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as mentioned in the problem statement Doc.</a:t>
            </a:r>
            <a:endParaRPr b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Describe/ Expand abbreviations if you have used any in the slides below</a:t>
            </a:r>
            <a:endParaRPr b="1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b="1" i="0" lang="en" sz="1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b="1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 the use cases that are targeted/ identified.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Prioritize the use cases in order of impact (P0, P1, P2 etc)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Break the problem statement to smaller problems and describe briefly the solutions at an overall and sub-problem level.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Add a simple block diagram if ready.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 the limitations of this design/ solution that is being proposed here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 l="0" r="0" t="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Mention the future scope and upcoming details here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