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5" r:id="rId33"/>
    <p:sldId id="296" r:id="rId34"/>
    <p:sldId id="297" r:id="rId35"/>
    <p:sldId id="27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2B5C-DDFB-434E-9062-8C26557CA8E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53E7A-A9C1-4CD5-8CED-1A384531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53E7A-A9C1-4CD5-8CED-1A384531BD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0D9E4-E019-482A-93B2-D30C6990E7B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4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0D9E4-E019-482A-93B2-D30C6990E7B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8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8F9A76-E66E-489F-B524-8D1CC81F8B39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6EC262-AF5E-43A5-A829-21BAF9F7ED6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cs typeface="Times New Roman" pitchFamily="18" charset="0"/>
              </a:rPr>
              <a:t>MARATHWADA SHIKSHAN PRASARAK MANDAL’S</a:t>
            </a:r>
            <a:b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cs typeface="Times New Roman" pitchFamily="18" charset="0"/>
              </a:rPr>
            </a:br>
            <a:r>
              <a:rPr lang="en-US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cs typeface="Times New Roman" pitchFamily="18" charset="0"/>
              </a:rPr>
              <a:t>VINAYAKRAO PATIL MAHAVIDYALAYA, VAIJAPUR.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effectLst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424936" cy="486916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 Of BSC (Computer Science)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name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Old Book Reselling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Submitted to :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BCS Department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Group No. :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- 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HOD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Prof.Mr.A.B.Thore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Guide :    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Asst.Prof.Miss.P.S.Joshi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by: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Gavali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Pratap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Sainath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Ghayawat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Ashok.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Abhijit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Santosh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Technical Feasibility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7920552" cy="3888432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 Hardware:-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Up to 1GHz. processor.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Storage:- 2GB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HDD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250MB RAM.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upports to all browser.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System:- All GUI OS that able to support any web browser.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Economical Feasibility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2856"/>
            <a:ext cx="7854696" cy="432048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 costly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save their money.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charge may apply for benefits.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maintenance costs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paid promotion may be include.</a:t>
            </a: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Operational Feasibility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628800"/>
            <a:ext cx="7854696" cy="486916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Proved adequate throughput and response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Able to provide to users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timely, pertinent,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accurate, updated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useful formatted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Could able to be a reduction in cost and or an increase in benefits.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controls to protect against fraud and to guarantee accuracy and security of data and information.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391" y="152636"/>
            <a:ext cx="7851648" cy="1152128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Preliminary Design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9144000" cy="6696744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5856" y="3028852"/>
            <a:ext cx="1626002" cy="32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3795464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504" y="5139536"/>
            <a:ext cx="151216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2615" y="5156673"/>
            <a:ext cx="2083974" cy="3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5161183"/>
            <a:ext cx="215185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2200" y="5173703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Books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6462464"/>
            <a:ext cx="1447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733006" y="3559646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385" y="4635252"/>
            <a:ext cx="803608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007533" y="4890767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94679" y="4863058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2653308" y="4865043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958358" y="486226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733006" y="4405064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97310" y="6005264"/>
            <a:ext cx="76071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96867" y="6006852"/>
            <a:ext cx="8645" cy="38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795408" y="575238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616002" y="5776664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5134631" y="577771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086600" y="577666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820472" y="4674543"/>
            <a:ext cx="0" cy="40751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84368" y="5174677"/>
            <a:ext cx="1115616" cy="3538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Feedback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42176" y="5520536"/>
            <a:ext cx="0" cy="4863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127292" y="1124744"/>
            <a:ext cx="172744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56279" y="1772816"/>
            <a:ext cx="172744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74876" y="2348880"/>
            <a:ext cx="172744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book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20003" y="1508612"/>
            <a:ext cx="0" cy="2642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95936" y="2084676"/>
            <a:ext cx="0" cy="2642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95936" y="2732748"/>
            <a:ext cx="0" cy="2642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851648" cy="122413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 level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568952" cy="489654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573016"/>
            <a:ext cx="172819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6216" y="3573016"/>
            <a:ext cx="1906519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3848" y="3068960"/>
            <a:ext cx="2088232" cy="15841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old book reselling </a:t>
            </a:r>
          </a:p>
          <a:p>
            <a:pPr algn="ctr"/>
            <a:r>
              <a:rPr lang="en-US" dirty="0" smtClean="0"/>
              <a:t>System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9752" y="364502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2339752" y="3861048"/>
            <a:ext cx="864096" cy="14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92080" y="3645024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92080" y="3876003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Admin Side 1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</a:t>
            </a:r>
          </a:p>
          <a:p>
            <a:pPr algn="ctr"/>
            <a:r>
              <a:rPr lang="en-US" dirty="0" smtClean="0"/>
              <a:t>Manage User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6144" y="3609020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3.0</a:t>
            </a:r>
          </a:p>
          <a:p>
            <a:pPr algn="ctr"/>
            <a:r>
              <a:rPr lang="en-US" dirty="0" smtClean="0"/>
              <a:t>Manage Orders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6144" y="4852093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Manage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73763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940727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12" y="38610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1826" y="5093127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416968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5287741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051721" y="1916832"/>
            <a:ext cx="0" cy="1037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95736" y="2636912"/>
            <a:ext cx="11439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5736" y="191683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051720" y="2914894"/>
            <a:ext cx="1287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896970" y="3802361"/>
            <a:ext cx="1537615" cy="16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691680" y="1936574"/>
            <a:ext cx="46290" cy="223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737970" y="4169684"/>
            <a:ext cx="1734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896970" y="1936574"/>
            <a:ext cx="13307" cy="1876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468876" y="5144920"/>
            <a:ext cx="1940201" cy="16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152275" y="1936574"/>
            <a:ext cx="0" cy="3580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68876" y="1946176"/>
            <a:ext cx="6780" cy="321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152275" y="5516792"/>
            <a:ext cx="228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087536" y="3158728"/>
            <a:ext cx="8206" cy="4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" idx="0"/>
          </p:cNvCxnSpPr>
          <p:nvPr/>
        </p:nvCxnSpPr>
        <p:spPr>
          <a:xfrm>
            <a:off x="4171377" y="4341609"/>
            <a:ext cx="10851" cy="51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User Side 1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73968"/>
            <a:ext cx="7854696" cy="678403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717899"/>
            <a:ext cx="1512168" cy="10297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</a:p>
          <a:p>
            <a:pPr algn="ctr"/>
            <a:r>
              <a:rPr lang="en-US" dirty="0" smtClean="0"/>
              <a:t>View/Search Book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9832" y="1916832"/>
            <a:ext cx="2016224" cy="82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</a:t>
            </a:r>
          </a:p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76732" y="309665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42613" y="4085282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Buy Book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90872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060848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2849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29309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9512" y="908720"/>
            <a:ext cx="208823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980728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340768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980728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76056" y="2132856"/>
            <a:ext cx="21637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4828" y="3356992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20350" y="4365104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34076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076057" y="2492896"/>
            <a:ext cx="21286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36450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4653136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051721" y="1340768"/>
            <a:ext cx="0" cy="1255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95736" y="227687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5736" y="1405575"/>
            <a:ext cx="0" cy="87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051720" y="2585833"/>
            <a:ext cx="1152128" cy="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910277" y="3200375"/>
            <a:ext cx="1537615" cy="16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691680" y="1340768"/>
            <a:ext cx="26284" cy="2228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727118" y="3593620"/>
            <a:ext cx="1734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896970" y="1412776"/>
            <a:ext cx="13307" cy="180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468876" y="4293096"/>
            <a:ext cx="1992706" cy="16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1152275" y="1412776"/>
            <a:ext cx="32289" cy="3320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68876" y="1340768"/>
            <a:ext cx="6780" cy="299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184564" y="4733087"/>
            <a:ext cx="228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095742" y="2738264"/>
            <a:ext cx="8206" cy="3306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160526" y="3789040"/>
            <a:ext cx="0" cy="30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61582" y="5121188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</a:t>
            </a:r>
          </a:p>
          <a:p>
            <a:pPr algn="ctr"/>
            <a:r>
              <a:rPr lang="en-US" dirty="0" smtClean="0"/>
              <a:t>Sell Book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98697" y="4941168"/>
            <a:ext cx="0" cy="209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099845" y="1683108"/>
            <a:ext cx="4103" cy="211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478974" y="6090828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6.0</a:t>
            </a:r>
          </a:p>
          <a:p>
            <a:pPr algn="ctr"/>
            <a:r>
              <a:rPr lang="en-US" dirty="0" smtClean="0"/>
              <a:t>Make Order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971600" y="5373217"/>
            <a:ext cx="2448272" cy="16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67544" y="6309320"/>
            <a:ext cx="2957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3568" y="5661248"/>
            <a:ext cx="2795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64426" y="6525344"/>
            <a:ext cx="3112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71600" y="1340768"/>
            <a:ext cx="0" cy="402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83568" y="1412776"/>
            <a:ext cx="0" cy="4248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9326" y="1484784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51520" y="1412776"/>
            <a:ext cx="0" cy="5097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353451" y="6126832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OrderDB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308304" y="522920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895069" y="5352876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963941" y="6309320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32040" y="56612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004048" y="652534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Admin Side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</a:t>
            </a:r>
          </a:p>
          <a:p>
            <a:pPr algn="ctr"/>
            <a:r>
              <a:rPr lang="en-US" dirty="0" smtClean="0"/>
              <a:t>Manage User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6144" y="3609020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3.0</a:t>
            </a:r>
          </a:p>
          <a:p>
            <a:pPr algn="ctr"/>
            <a:r>
              <a:rPr lang="en-US" dirty="0" smtClean="0"/>
              <a:t>Manage Orders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6144" y="4852093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Manage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73763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940727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12" y="38610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1826" y="5093127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416968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5287741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087536" y="3158728"/>
            <a:ext cx="8206" cy="4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" idx="0"/>
          </p:cNvCxnSpPr>
          <p:nvPr/>
        </p:nvCxnSpPr>
        <p:spPr>
          <a:xfrm>
            <a:off x="4171377" y="4341609"/>
            <a:ext cx="10851" cy="51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Admin Side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 (2.0)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</a:p>
          <a:p>
            <a:pPr algn="ctr"/>
            <a:r>
              <a:rPr lang="en-US" dirty="0" smtClean="0"/>
              <a:t>Manage User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Admin Side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 (3.0)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.1</a:t>
            </a:r>
          </a:p>
          <a:p>
            <a:pPr algn="ctr"/>
            <a:r>
              <a:rPr lang="en-US" dirty="0" smtClean="0"/>
              <a:t>View Orders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6144" y="3609020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3.2</a:t>
            </a:r>
          </a:p>
          <a:p>
            <a:pPr algn="ctr"/>
            <a:r>
              <a:rPr lang="en-US" dirty="0" smtClean="0"/>
              <a:t>Co/</a:t>
            </a:r>
            <a:r>
              <a:rPr lang="en-US" dirty="0" err="1" smtClean="0"/>
              <a:t>ca</a:t>
            </a:r>
            <a:r>
              <a:rPr lang="en-US" dirty="0" smtClean="0"/>
              <a:t> Orders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6144" y="4852093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Manage Posts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Order_DB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73763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940727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12" y="38610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1826" y="5093127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416968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5287741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087536" y="3158728"/>
            <a:ext cx="8206" cy="4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" idx="0"/>
          </p:cNvCxnSpPr>
          <p:nvPr/>
        </p:nvCxnSpPr>
        <p:spPr>
          <a:xfrm>
            <a:off x="4171377" y="4341609"/>
            <a:ext cx="10851" cy="51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348880"/>
            <a:ext cx="8215064" cy="374441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project we are opening the platform  for the peoples where the peoples can sell and buy old books here 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developing one user friendly Web application for this purpose. Where peoples can sell and buy books online.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peoples can also communicate with each other by the contact details that provided by their seller and buyer.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Admin Side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 (4.0)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4.1</a:t>
            </a:r>
          </a:p>
          <a:p>
            <a:pPr algn="ctr"/>
            <a:r>
              <a:rPr lang="en-US" dirty="0" smtClean="0"/>
              <a:t>User Report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6144" y="3609020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</a:p>
          <a:p>
            <a:pPr algn="ctr"/>
            <a:r>
              <a:rPr lang="en-US" dirty="0" smtClean="0"/>
              <a:t>Order Report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6144" y="4852093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4.3</a:t>
            </a:r>
          </a:p>
          <a:p>
            <a:pPr algn="ctr"/>
            <a:r>
              <a:rPr lang="en-US" dirty="0" smtClean="0"/>
              <a:t>Payment Report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73763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940727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Order_DB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12" y="38610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1826" y="5093127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416968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5287741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087536" y="3158728"/>
            <a:ext cx="8206" cy="4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" idx="0"/>
          </p:cNvCxnSpPr>
          <p:nvPr/>
        </p:nvCxnSpPr>
        <p:spPr>
          <a:xfrm>
            <a:off x="4171377" y="4341609"/>
            <a:ext cx="10851" cy="51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User Side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(4.0)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4.1</a:t>
            </a:r>
          </a:p>
          <a:p>
            <a:pPr algn="ctr"/>
            <a:r>
              <a:rPr lang="en-US" dirty="0" smtClean="0"/>
              <a:t>View Book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6144" y="3609020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</a:p>
          <a:p>
            <a:pPr algn="ctr"/>
            <a:r>
              <a:rPr lang="en-US" dirty="0" smtClean="0"/>
              <a:t>Order Book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6144" y="4852093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4.3</a:t>
            </a:r>
          </a:p>
          <a:p>
            <a:pPr algn="ctr"/>
            <a:r>
              <a:rPr lang="en-US" dirty="0" smtClean="0"/>
              <a:t>Payment Report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73763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940727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Order_DB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12" y="38610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1826" y="5093127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416968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5287741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087536" y="3158728"/>
            <a:ext cx="8206" cy="4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" idx="0"/>
          </p:cNvCxnSpPr>
          <p:nvPr/>
        </p:nvCxnSpPr>
        <p:spPr>
          <a:xfrm>
            <a:off x="4171377" y="4341609"/>
            <a:ext cx="10851" cy="51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851648" cy="720080"/>
          </a:xfrm>
        </p:spPr>
        <p:txBody>
          <a:bodyPr anchor="t"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User Side 2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  DFD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(5.0)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052736"/>
            <a:ext cx="7854696" cy="5328592"/>
          </a:xfrm>
        </p:spPr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7864" y="1340768"/>
            <a:ext cx="1512168" cy="7200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658" y="2378224"/>
            <a:ext cx="1512168" cy="83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4.1</a:t>
            </a:r>
          </a:p>
          <a:p>
            <a:pPr algn="ctr"/>
            <a:r>
              <a:rPr lang="en-US" dirty="0" smtClean="0"/>
              <a:t>Upload Image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6144" y="3609020"/>
            <a:ext cx="1512168" cy="7920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</a:p>
          <a:p>
            <a:pPr algn="ctr"/>
            <a:r>
              <a:rPr lang="en-US" dirty="0" smtClean="0"/>
              <a:t>Contact Details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6144" y="4852093"/>
            <a:ext cx="1512168" cy="8712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4.3</a:t>
            </a:r>
          </a:p>
          <a:p>
            <a:pPr algn="ctr"/>
            <a:r>
              <a:rPr lang="en-US" dirty="0" smtClean="0"/>
              <a:t>New Price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47986" y="1484784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81344" y="2522240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52503" y="3737636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81344" y="4940727"/>
            <a:ext cx="151216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Book_po_DB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3568" y="1484784"/>
            <a:ext cx="1584176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67744" y="155679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25719" y="1844824"/>
            <a:ext cx="1100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0032" y="155679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51826" y="2636912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12" y="3861048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1826" y="5093127"/>
            <a:ext cx="23879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38312" y="184482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03275" y="291489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8312" y="4169684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8312" y="5287741"/>
            <a:ext cx="23014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8" idx="0"/>
          </p:cNvCxnSpPr>
          <p:nvPr/>
        </p:nvCxnSpPr>
        <p:spPr>
          <a:xfrm flipH="1">
            <a:off x="4095742" y="2048717"/>
            <a:ext cx="8206" cy="329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087536" y="3158728"/>
            <a:ext cx="8206" cy="4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" idx="0"/>
          </p:cNvCxnSpPr>
          <p:nvPr/>
        </p:nvCxnSpPr>
        <p:spPr>
          <a:xfrm>
            <a:off x="4171377" y="4341609"/>
            <a:ext cx="10851" cy="5104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3744" y="-315416"/>
            <a:ext cx="7851648" cy="1052736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/>
              <a:t>Usecase</a:t>
            </a:r>
            <a:r>
              <a:rPr lang="en-US" sz="5000" dirty="0" smtClean="0"/>
              <a:t> Diagram</a:t>
            </a:r>
            <a:endParaRPr lang="en-US" sz="5000" dirty="0"/>
          </a:p>
        </p:txBody>
      </p:sp>
      <p:sp>
        <p:nvSpPr>
          <p:cNvPr id="6" name="Oval 5"/>
          <p:cNvSpPr/>
          <p:nvPr/>
        </p:nvSpPr>
        <p:spPr>
          <a:xfrm>
            <a:off x="467544" y="170080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60" y="198884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7544" y="2141240"/>
            <a:ext cx="29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1560" y="2348880"/>
            <a:ext cx="137864" cy="207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4535" y="2361177"/>
            <a:ext cx="158418" cy="24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68344" y="1754757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12360" y="2042789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668344" y="2195189"/>
            <a:ext cx="296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12360" y="2402829"/>
            <a:ext cx="137864" cy="207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65335" y="2415126"/>
            <a:ext cx="158418" cy="24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3863" y="2824126"/>
            <a:ext cx="1011121" cy="38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18192" y="2836240"/>
            <a:ext cx="1011121" cy="38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20085" y="720923"/>
            <a:ext cx="1251915" cy="5645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20085" y="1484784"/>
            <a:ext cx="1251915" cy="5645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User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3320085" y="2276872"/>
            <a:ext cx="1251915" cy="513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Orders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347864" y="3068960"/>
            <a:ext cx="1251915" cy="513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Registration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3392093" y="3861048"/>
            <a:ext cx="1251915" cy="513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Books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3419872" y="4725144"/>
            <a:ext cx="1251915" cy="513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Book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419872" y="5517232"/>
            <a:ext cx="1251915" cy="513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Sell Book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464101" y="6300166"/>
            <a:ext cx="1251915" cy="513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 Profile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115616" y="1124744"/>
            <a:ext cx="2204469" cy="1016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2"/>
          </p:cNvCxnSpPr>
          <p:nvPr/>
        </p:nvCxnSpPr>
        <p:spPr>
          <a:xfrm flipV="1">
            <a:off x="1254984" y="1767050"/>
            <a:ext cx="2065101" cy="374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2"/>
          </p:cNvCxnSpPr>
          <p:nvPr/>
        </p:nvCxnSpPr>
        <p:spPr>
          <a:xfrm>
            <a:off x="1254984" y="2195189"/>
            <a:ext cx="2065101" cy="338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5" idx="6"/>
          </p:cNvCxnSpPr>
          <p:nvPr/>
        </p:nvCxnSpPr>
        <p:spPr>
          <a:xfrm flipH="1" flipV="1">
            <a:off x="4572000" y="1003189"/>
            <a:ext cx="2746192" cy="113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6"/>
          </p:cNvCxnSpPr>
          <p:nvPr/>
        </p:nvCxnSpPr>
        <p:spPr>
          <a:xfrm flipH="1">
            <a:off x="4599779" y="2141240"/>
            <a:ext cx="2718413" cy="118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6"/>
          </p:cNvCxnSpPr>
          <p:nvPr/>
        </p:nvCxnSpPr>
        <p:spPr>
          <a:xfrm flipH="1">
            <a:off x="4644008" y="2168860"/>
            <a:ext cx="2674184" cy="1948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6"/>
          </p:cNvCxnSpPr>
          <p:nvPr/>
        </p:nvCxnSpPr>
        <p:spPr>
          <a:xfrm flipH="1">
            <a:off x="4671787" y="2222809"/>
            <a:ext cx="2646405" cy="2758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1" idx="6"/>
          </p:cNvCxnSpPr>
          <p:nvPr/>
        </p:nvCxnSpPr>
        <p:spPr>
          <a:xfrm flipH="1">
            <a:off x="4671787" y="2276872"/>
            <a:ext cx="2646405" cy="3496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6"/>
          </p:cNvCxnSpPr>
          <p:nvPr/>
        </p:nvCxnSpPr>
        <p:spPr>
          <a:xfrm flipH="1">
            <a:off x="4716016" y="2276872"/>
            <a:ext cx="2602176" cy="427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0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2466" y="-21021"/>
            <a:ext cx="7704856" cy="61082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47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 Diagram For Admin</a:t>
            </a:r>
            <a:endParaRPr lang="en-IN" sz="47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620688"/>
            <a:ext cx="8496944" cy="6237312"/>
          </a:xfr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491880" y="692696"/>
            <a:ext cx="183620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31819" y="112474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505847" y="1448780"/>
            <a:ext cx="18284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Authentication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420047" y="1952836"/>
            <a:ext cx="19955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617140" y="2456892"/>
            <a:ext cx="1728192" cy="71731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</a:t>
            </a:r>
            <a:endParaRPr lang="en-IN" dirty="0"/>
          </a:p>
        </p:txBody>
      </p:sp>
      <p:cxnSp>
        <p:nvCxnSpPr>
          <p:cNvPr id="31" name="Straight Connector 30"/>
          <p:cNvCxnSpPr>
            <a:stCxn id="15" idx="3"/>
          </p:cNvCxnSpPr>
          <p:nvPr/>
        </p:nvCxnSpPr>
        <p:spPr>
          <a:xfrm flipV="1">
            <a:off x="5345332" y="2815549"/>
            <a:ext cx="954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00192" y="908720"/>
            <a:ext cx="0" cy="1906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3"/>
          </p:cNvCxnSpPr>
          <p:nvPr/>
        </p:nvCxnSpPr>
        <p:spPr>
          <a:xfrm flipH="1">
            <a:off x="5328084" y="908720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6270" y="3174207"/>
            <a:ext cx="0" cy="417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73724" y="3591538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30589" y="3591538"/>
            <a:ext cx="0" cy="428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214084" y="3591412"/>
            <a:ext cx="9045" cy="415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04894" y="3568180"/>
            <a:ext cx="0" cy="409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104972" y="3989772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user</a:t>
            </a:r>
            <a:endParaRPr lang="en-IN" dirty="0"/>
          </a:p>
        </p:txBody>
      </p:sp>
      <p:sp>
        <p:nvSpPr>
          <p:cNvPr id="57" name="Rounded Rectangle 56"/>
          <p:cNvSpPr/>
          <p:nvPr/>
        </p:nvSpPr>
        <p:spPr>
          <a:xfrm>
            <a:off x="3740186" y="4019629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post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5381850" y="3978148"/>
            <a:ext cx="17720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orders</a:t>
            </a:r>
            <a:endParaRPr lang="en-IN" dirty="0"/>
          </a:p>
        </p:txBody>
      </p:sp>
      <p:cxnSp>
        <p:nvCxnSpPr>
          <p:cNvPr id="69" name="Straight Arrow Connector 68"/>
          <p:cNvCxnSpPr>
            <a:stCxn id="56" idx="2"/>
          </p:cNvCxnSpPr>
          <p:nvPr/>
        </p:nvCxnSpPr>
        <p:spPr>
          <a:xfrm>
            <a:off x="2861056" y="4493828"/>
            <a:ext cx="0" cy="419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504894" y="4482204"/>
            <a:ext cx="0" cy="419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14084" y="4513857"/>
            <a:ext cx="0" cy="419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104972" y="4913733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user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3796519" y="4902109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Change status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5467045" y="4902109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Conform/</a:t>
            </a:r>
          </a:p>
          <a:p>
            <a:pPr algn="ctr"/>
            <a:r>
              <a:rPr lang="en-IN" dirty="0" err="1" smtClean="0"/>
              <a:t>cancle</a:t>
            </a:r>
            <a:r>
              <a:rPr lang="en-IN" dirty="0" smtClean="0"/>
              <a:t> order</a:t>
            </a:r>
            <a:endParaRPr lang="en-IN" dirty="0"/>
          </a:p>
        </p:txBody>
      </p:sp>
      <p:cxnSp>
        <p:nvCxnSpPr>
          <p:cNvPr id="78" name="Straight Arrow Connector 77"/>
          <p:cNvCxnSpPr>
            <a:stCxn id="72" idx="2"/>
          </p:cNvCxnSpPr>
          <p:nvPr/>
        </p:nvCxnSpPr>
        <p:spPr>
          <a:xfrm>
            <a:off x="2861056" y="5417789"/>
            <a:ext cx="1422912" cy="6034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27079" y="6021288"/>
            <a:ext cx="50488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3" idx="2"/>
          </p:cNvCxnSpPr>
          <p:nvPr/>
        </p:nvCxnSpPr>
        <p:spPr>
          <a:xfrm>
            <a:off x="4552603" y="5406165"/>
            <a:ext cx="0" cy="615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2"/>
          </p:cNvCxnSpPr>
          <p:nvPr/>
        </p:nvCxnSpPr>
        <p:spPr>
          <a:xfrm flipH="1">
            <a:off x="4860032" y="5406165"/>
            <a:ext cx="1363097" cy="615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17140" y="6212262"/>
            <a:ext cx="2017619" cy="548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26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652466" y="-99392"/>
            <a:ext cx="7704856" cy="610827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>
            <a:normAutofit fontScale="90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5600" b="1" kern="1200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7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Activity Diagram For User</a:t>
            </a:r>
            <a:endParaRPr lang="en-IN" sz="47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91880" y="614325"/>
            <a:ext cx="18362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31819" y="1046373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505847" y="1370409"/>
            <a:ext cx="18284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Authentication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4420047" y="1874465"/>
            <a:ext cx="19955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3617140" y="2378521"/>
            <a:ext cx="1728192" cy="71731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</a:t>
            </a:r>
            <a:endParaRPr lang="en-IN" dirty="0"/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 flipV="1">
            <a:off x="5345332" y="2737178"/>
            <a:ext cx="954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300192" y="830349"/>
            <a:ext cx="0" cy="1906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3"/>
          </p:cNvCxnSpPr>
          <p:nvPr/>
        </p:nvCxnSpPr>
        <p:spPr>
          <a:xfrm flipH="1">
            <a:off x="5328084" y="830349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96270" y="3095836"/>
            <a:ext cx="0" cy="417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3724" y="3513167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30589" y="3513167"/>
            <a:ext cx="0" cy="428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96236" y="3513167"/>
            <a:ext cx="9045" cy="415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4894" y="3489809"/>
            <a:ext cx="0" cy="409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174505" y="3911401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Book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3869865" y="3941258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Profile</a:t>
            </a:r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5600376" y="3899777"/>
            <a:ext cx="177200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Report</a:t>
            </a:r>
            <a:endParaRPr lang="en-IN" dirty="0"/>
          </a:p>
        </p:txBody>
      </p:sp>
      <p:cxnSp>
        <p:nvCxnSpPr>
          <p:cNvPr id="55" name="Straight Arrow Connector 54"/>
          <p:cNvCxnSpPr>
            <a:stCxn id="52" idx="2"/>
          </p:cNvCxnSpPr>
          <p:nvPr/>
        </p:nvCxnSpPr>
        <p:spPr>
          <a:xfrm>
            <a:off x="2930589" y="4415457"/>
            <a:ext cx="21567" cy="458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96270" y="4445314"/>
            <a:ext cx="4312" cy="429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00192" y="4429121"/>
            <a:ext cx="0" cy="419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104972" y="4835362"/>
            <a:ext cx="1512168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Buy Book</a:t>
            </a: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3685326" y="4849026"/>
            <a:ext cx="1197282" cy="515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Change password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6038622" y="4835362"/>
            <a:ext cx="936104" cy="517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Order report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411760" y="5339418"/>
            <a:ext cx="0" cy="459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496270" y="5339418"/>
            <a:ext cx="15650" cy="983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617141" y="6480720"/>
            <a:ext cx="1983236" cy="4046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  <a:endParaRPr lang="en-IN" dirty="0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6223129" y="3489809"/>
            <a:ext cx="2134193" cy="233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357322" y="3513167"/>
            <a:ext cx="0" cy="38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7436720" y="3899777"/>
            <a:ext cx="1522606" cy="462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Sell Book</a:t>
            </a:r>
            <a:endParaRPr lang="en-IN" dirty="0"/>
          </a:p>
        </p:txBody>
      </p:sp>
      <p:sp>
        <p:nvSpPr>
          <p:cNvPr id="104" name="Rounded Rectangle 103"/>
          <p:cNvSpPr/>
          <p:nvPr/>
        </p:nvSpPr>
        <p:spPr>
          <a:xfrm>
            <a:off x="1348888" y="5455611"/>
            <a:ext cx="1512168" cy="5955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Cancel Order</a:t>
            </a:r>
            <a:endParaRPr lang="en-IN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75856" y="5327794"/>
            <a:ext cx="0" cy="3075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971260" y="5461899"/>
            <a:ext cx="1312707" cy="589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Conform Order</a:t>
            </a:r>
            <a:endParaRPr lang="en-IN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804594" y="6322634"/>
            <a:ext cx="6727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4" idx="2"/>
          </p:cNvCxnSpPr>
          <p:nvPr/>
        </p:nvCxnSpPr>
        <p:spPr>
          <a:xfrm>
            <a:off x="2104972" y="6051205"/>
            <a:ext cx="0" cy="28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2"/>
          </p:cNvCxnSpPr>
          <p:nvPr/>
        </p:nvCxnSpPr>
        <p:spPr>
          <a:xfrm flipH="1">
            <a:off x="3617140" y="6051205"/>
            <a:ext cx="10474" cy="28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4940902" y="4874314"/>
            <a:ext cx="1071258" cy="4903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Chang mobile.no</a:t>
            </a:r>
            <a:endParaRPr lang="en-IN" sz="1400" dirty="0"/>
          </a:p>
        </p:txBody>
      </p:sp>
      <p:sp>
        <p:nvSpPr>
          <p:cNvPr id="150" name="Rounded Rectangle 149"/>
          <p:cNvSpPr/>
          <p:nvPr/>
        </p:nvSpPr>
        <p:spPr>
          <a:xfrm>
            <a:off x="7017902" y="4849026"/>
            <a:ext cx="938473" cy="515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Post report</a:t>
            </a:r>
            <a:endParaRPr lang="en-IN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191506" y="4445314"/>
            <a:ext cx="0" cy="3784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168517" y="4445314"/>
            <a:ext cx="0" cy="429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0" idx="2"/>
          </p:cNvCxnSpPr>
          <p:nvPr/>
        </p:nvCxnSpPr>
        <p:spPr>
          <a:xfrm>
            <a:off x="8198023" y="4362352"/>
            <a:ext cx="0" cy="18685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168517" y="5364706"/>
            <a:ext cx="2" cy="971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489518" y="6240833"/>
            <a:ext cx="10474" cy="28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7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570040" cy="67210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ER- Diagram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5576" y="1671599"/>
            <a:ext cx="2304256" cy="410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RegistrationDB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123728" y="1052736"/>
            <a:ext cx="122413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Passwd</a:t>
            </a:r>
            <a:endParaRPr lang="en-IN" sz="1400" dirty="0"/>
          </a:p>
        </p:txBody>
      </p:sp>
      <p:sp>
        <p:nvSpPr>
          <p:cNvPr id="8" name="Oval 7"/>
          <p:cNvSpPr/>
          <p:nvPr/>
        </p:nvSpPr>
        <p:spPr>
          <a:xfrm>
            <a:off x="755576" y="1052736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Uname</a:t>
            </a:r>
            <a:endParaRPr lang="en-IN" sz="1400" dirty="0"/>
          </a:p>
        </p:txBody>
      </p:sp>
      <p:sp>
        <p:nvSpPr>
          <p:cNvPr id="9" name="Oval 8"/>
          <p:cNvSpPr/>
          <p:nvPr/>
        </p:nvSpPr>
        <p:spPr>
          <a:xfrm>
            <a:off x="755576" y="227687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UID</a:t>
            </a:r>
            <a:endParaRPr lang="en-IN" dirty="0"/>
          </a:p>
        </p:txBody>
      </p:sp>
      <p:sp>
        <p:nvSpPr>
          <p:cNvPr id="12" name="Diamond 11"/>
          <p:cNvSpPr/>
          <p:nvPr/>
        </p:nvSpPr>
        <p:spPr>
          <a:xfrm>
            <a:off x="1322672" y="2998140"/>
            <a:ext cx="1296144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26846" y="4488768"/>
            <a:ext cx="24482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Feedback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69816" y="3842932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E-ID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153084" y="3842932"/>
            <a:ext cx="1008112" cy="47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81637" y="5577918"/>
            <a:ext cx="1044116" cy="521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</a:t>
            </a:r>
            <a:endParaRPr lang="en-IN" dirty="0"/>
          </a:p>
        </p:txBody>
      </p:sp>
      <p:sp>
        <p:nvSpPr>
          <p:cNvPr id="18" name="Diamond 17"/>
          <p:cNvSpPr/>
          <p:nvPr/>
        </p:nvSpPr>
        <p:spPr>
          <a:xfrm>
            <a:off x="3779912" y="2316923"/>
            <a:ext cx="1368152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3255946" y="4196455"/>
            <a:ext cx="24482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Order-DB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3217084" y="3159713"/>
            <a:ext cx="1008112" cy="47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O-ID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4682879" y="3159713"/>
            <a:ext cx="1008112" cy="47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Price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1188785" y="5391103"/>
            <a:ext cx="1044116" cy="521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C-ID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2301793" y="5375213"/>
            <a:ext cx="1044116" cy="521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Email</a:t>
            </a:r>
            <a:endParaRPr lang="en-IN" sz="1600" dirty="0"/>
          </a:p>
        </p:txBody>
      </p:sp>
      <p:sp>
        <p:nvSpPr>
          <p:cNvPr id="28" name="Oval 27"/>
          <p:cNvSpPr/>
          <p:nvPr/>
        </p:nvSpPr>
        <p:spPr>
          <a:xfrm>
            <a:off x="3347864" y="5340985"/>
            <a:ext cx="1124353" cy="47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Contact</a:t>
            </a:r>
            <a:endParaRPr lang="en-IN" sz="1400" dirty="0"/>
          </a:p>
        </p:txBody>
      </p:sp>
      <p:sp>
        <p:nvSpPr>
          <p:cNvPr id="29" name="Oval 28"/>
          <p:cNvSpPr/>
          <p:nvPr/>
        </p:nvSpPr>
        <p:spPr>
          <a:xfrm>
            <a:off x="4554301" y="5401264"/>
            <a:ext cx="1097819" cy="47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24128" y="5085877"/>
            <a:ext cx="1008112" cy="47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8" idx="4"/>
          </p:cNvCxnSpPr>
          <p:nvPr/>
        </p:nvCxnSpPr>
        <p:spPr>
          <a:xfrm flipV="1">
            <a:off x="1403648" y="1484784"/>
            <a:ext cx="0" cy="18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657140" y="1480350"/>
            <a:ext cx="0" cy="18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81982" y="2060848"/>
            <a:ext cx="4316" cy="221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50982" y="2060848"/>
            <a:ext cx="0" cy="95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 flipH="1">
            <a:off x="1950982" y="4082764"/>
            <a:ext cx="11654" cy="40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73872" y="4254430"/>
            <a:ext cx="0" cy="23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59173" y="4270906"/>
            <a:ext cx="0" cy="230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17690" y="3653102"/>
            <a:ext cx="0" cy="51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32620" y="3653102"/>
            <a:ext cx="0" cy="51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39552" y="5041425"/>
            <a:ext cx="1007148" cy="479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710843" y="5089471"/>
            <a:ext cx="0" cy="28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821969" y="5061360"/>
            <a:ext cx="877823" cy="311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730227" y="4781201"/>
            <a:ext cx="769765" cy="57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88023" y="4839016"/>
            <a:ext cx="1" cy="53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630148" y="4725144"/>
            <a:ext cx="1165988" cy="35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8" idx="2"/>
            <a:endCxn id="19" idx="0"/>
          </p:cNvCxnSpPr>
          <p:nvPr/>
        </p:nvCxnSpPr>
        <p:spPr>
          <a:xfrm>
            <a:off x="4463988" y="3397043"/>
            <a:ext cx="16094" cy="799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059832" y="2018049"/>
            <a:ext cx="1420250" cy="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18" idx="0"/>
          </p:cNvCxnSpPr>
          <p:nvPr/>
        </p:nvCxnSpPr>
        <p:spPr>
          <a:xfrm>
            <a:off x="4463988" y="2018049"/>
            <a:ext cx="0" cy="2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076056" y="1484784"/>
            <a:ext cx="1368152" cy="954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</a:t>
            </a:r>
            <a:endParaRPr lang="en-IN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059832" y="1931085"/>
            <a:ext cx="1951032" cy="4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7380312" y="1772815"/>
            <a:ext cx="1152128" cy="618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PostDB</a:t>
            </a:r>
            <a:endParaRPr lang="en-IN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470045" y="1962069"/>
            <a:ext cx="838259" cy="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228184" y="1095074"/>
            <a:ext cx="953363" cy="558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U-id</a:t>
            </a:r>
            <a:endParaRPr lang="en-IN" dirty="0"/>
          </a:p>
        </p:txBody>
      </p:sp>
      <p:sp>
        <p:nvSpPr>
          <p:cNvPr id="108" name="Oval 107"/>
          <p:cNvSpPr/>
          <p:nvPr/>
        </p:nvSpPr>
        <p:spPr>
          <a:xfrm>
            <a:off x="7164288" y="1049558"/>
            <a:ext cx="1048699" cy="614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B_Name</a:t>
            </a:r>
            <a:endParaRPr lang="en-IN" dirty="0" smtClean="0"/>
          </a:p>
        </p:txBody>
      </p:sp>
      <p:sp>
        <p:nvSpPr>
          <p:cNvPr id="109" name="Oval 108"/>
          <p:cNvSpPr/>
          <p:nvPr/>
        </p:nvSpPr>
        <p:spPr>
          <a:xfrm>
            <a:off x="8247457" y="1060156"/>
            <a:ext cx="896543" cy="603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B_IMG</a:t>
            </a:r>
            <a:endParaRPr lang="en-IN" dirty="0"/>
          </a:p>
        </p:txBody>
      </p:sp>
      <p:sp>
        <p:nvSpPr>
          <p:cNvPr id="113" name="Oval 112"/>
          <p:cNvSpPr/>
          <p:nvPr/>
        </p:nvSpPr>
        <p:spPr>
          <a:xfrm>
            <a:off x="6023777" y="2506707"/>
            <a:ext cx="1048699" cy="614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P_ID</a:t>
            </a:r>
            <a:endParaRPr lang="en-IN" dirty="0"/>
          </a:p>
        </p:txBody>
      </p:sp>
      <p:sp>
        <p:nvSpPr>
          <p:cNvPr id="114" name="Oval 113"/>
          <p:cNvSpPr/>
          <p:nvPr/>
        </p:nvSpPr>
        <p:spPr>
          <a:xfrm>
            <a:off x="7116620" y="2532282"/>
            <a:ext cx="1048699" cy="614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Price</a:t>
            </a:r>
            <a:endParaRPr lang="en-IN" dirty="0"/>
          </a:p>
        </p:txBody>
      </p:sp>
      <p:sp>
        <p:nvSpPr>
          <p:cNvPr id="115" name="Oval 114"/>
          <p:cNvSpPr/>
          <p:nvPr/>
        </p:nvSpPr>
        <p:spPr>
          <a:xfrm>
            <a:off x="8160968" y="2506707"/>
            <a:ext cx="953363" cy="614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</a:t>
            </a:r>
            <a:endParaRPr lang="en-IN" dirty="0"/>
          </a:p>
        </p:txBody>
      </p:sp>
      <p:cxnSp>
        <p:nvCxnSpPr>
          <p:cNvPr id="58" name="Straight Connector 57"/>
          <p:cNvCxnSpPr>
            <a:stCxn id="107" idx="5"/>
          </p:cNvCxnSpPr>
          <p:nvPr/>
        </p:nvCxnSpPr>
        <p:spPr>
          <a:xfrm>
            <a:off x="7041930" y="1571845"/>
            <a:ext cx="418774" cy="27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889174" y="2276152"/>
            <a:ext cx="393293" cy="21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09" idx="4"/>
          </p:cNvCxnSpPr>
          <p:nvPr/>
        </p:nvCxnSpPr>
        <p:spPr>
          <a:xfrm flipV="1">
            <a:off x="8596872" y="1663988"/>
            <a:ext cx="98857" cy="2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857248" y="2428552"/>
            <a:ext cx="295486" cy="21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15" idx="0"/>
          </p:cNvCxnSpPr>
          <p:nvPr/>
        </p:nvCxnSpPr>
        <p:spPr>
          <a:xfrm flipH="1" flipV="1">
            <a:off x="8532445" y="2384525"/>
            <a:ext cx="105205" cy="12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3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1080120"/>
          </a:xfrm>
        </p:spPr>
        <p:txBody>
          <a:bodyPr/>
          <a:lstStyle/>
          <a:p>
            <a:pPr algn="ctr"/>
            <a:r>
              <a:rPr lang="en-US" sz="5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Online Old Book </a:t>
            </a:r>
            <a:r>
              <a:rPr lang="en-US" sz="5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Reseling</a:t>
            </a:r>
            <a:endParaRPr lang="en-US" sz="5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20954"/>
              </p:ext>
            </p:extLst>
          </p:nvPr>
        </p:nvGraphicFramePr>
        <p:xfrm>
          <a:off x="2123728" y="2780928"/>
          <a:ext cx="40324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Book_post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68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97565"/>
              </p:ext>
            </p:extLst>
          </p:nvPr>
        </p:nvGraphicFramePr>
        <p:xfrm>
          <a:off x="1524000" y="1397000"/>
          <a:ext cx="6216351" cy="37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117"/>
                <a:gridCol w="2072117"/>
                <a:gridCol w="2072117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ID(</a:t>
                      </a:r>
                      <a:r>
                        <a:rPr lang="en-US" dirty="0" err="1" smtClean="0"/>
                        <a:t>Prm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406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406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Passwd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95736" y="188640"/>
            <a:ext cx="45365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Registration</a:t>
            </a:r>
            <a:endParaRPr lang="en-US" sz="5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11521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 Post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51431"/>
              </p:ext>
            </p:extLst>
          </p:nvPr>
        </p:nvGraphicFramePr>
        <p:xfrm>
          <a:off x="1475656" y="1916832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Colunm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Post_id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Prm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B_imgae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Curr_price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1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System Requirement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476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Of Proposed System.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 Of Proposed System.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Process Model And Development.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/Software Specification</a:t>
            </a:r>
          </a:p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2400" cy="1008112"/>
          </a:xfrm>
        </p:spPr>
        <p:txBody>
          <a:bodyPr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33011"/>
              </p:ext>
            </p:extLst>
          </p:nvPr>
        </p:nvGraphicFramePr>
        <p:xfrm>
          <a:off x="2339752" y="2204864"/>
          <a:ext cx="46509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589112"/>
                <a:gridCol w="18425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Pincode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mob_no</a:t>
                      </a:r>
                      <a:endParaRPr lang="en-US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0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772400" cy="13624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Feedback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49043"/>
              </p:ext>
            </p:extLst>
          </p:nvPr>
        </p:nvGraphicFramePr>
        <p:xfrm>
          <a:off x="1691680" y="24928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prm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49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8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9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369644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b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Need Of Proposed System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80920" cy="496855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help peoples who unable to buy a new books.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provide most costly books in the least price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for the sell and buy the old books.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eoples can sell or also buy a old books in 50% price of new price of that book.</a:t>
            </a: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Advantages Of This System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7854696" cy="374441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Peoples can buy most costly books in least prices.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Peoples can improve their readability.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consult with seller and buyer of  books.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buy or sell of books at one click.</a:t>
            </a:r>
          </a:p>
          <a:p>
            <a:pPr algn="l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Software Process Model And Development</a:t>
            </a:r>
            <a:br>
              <a:rPr lang="en-US" sz="4800" dirty="0"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6792"/>
            <a:ext cx="8820472" cy="5112568"/>
          </a:xfrm>
        </p:spPr>
        <p:txBody>
          <a:bodyPr/>
          <a:lstStyle/>
          <a:p>
            <a:pPr algn="ctr"/>
            <a:r>
              <a:rPr lang="en-US" dirty="0" smtClean="0"/>
              <a:t>Spiral Model</a:t>
            </a:r>
            <a:endParaRPr lang="en-US" dirty="0"/>
          </a:p>
        </p:txBody>
      </p:sp>
      <p:pic>
        <p:nvPicPr>
          <p:cNvPr id="1027" name="Picture 3" descr="C:\Users\prata\Desktop\spiral-1-1024x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76875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4800" dirty="0" smtClean="0"/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Specification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748464" cy="504056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Specification: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Browser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Browser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Database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Technologies: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Front 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HTML,CSS ,JavaScript 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Back 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MYSQL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erver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Server Software Specification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	Processor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32-bit,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GHz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Minimum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512mb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	5GB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4800" dirty="0" smtClean="0"/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Specification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854696" cy="40324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Hardware Specification: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Hard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disk: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10GB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RAM:	     512mb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Processor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Intel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Pentium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Server Hardware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Specification: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Hard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Disk: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15GB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RAM: 	     512mb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Processor: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Minimum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1GHz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8288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Feasibility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7854696" cy="3672408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feasibility study is a controlled process for identifying problems and opportunities, determining objective, describing situation, defining successful outcomes, assessing the range of costs and benefits associated with alternative for solving problem.</a:t>
            </a:r>
          </a:p>
          <a:p>
            <a:pPr lvl="1" algn="l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838</Words>
  <Application>Microsoft Office PowerPoint</Application>
  <PresentationFormat>On-screen Show (4:3)</PresentationFormat>
  <Paragraphs>398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MARATHWADA SHIKSHAN PRASARAK MANDAL’S VINAYAKRAO PATIL MAHAVIDYALAYA, VAIJAPUR.</vt:lpstr>
      <vt:lpstr>Introduction </vt:lpstr>
      <vt:lpstr>System Requirement Analysis</vt:lpstr>
      <vt:lpstr>Need Of Proposed System</vt:lpstr>
      <vt:lpstr>Advantages Of This System</vt:lpstr>
      <vt:lpstr>Software Process Model And Development </vt:lpstr>
      <vt:lpstr>Software Specification</vt:lpstr>
      <vt:lpstr>Hardware Specification</vt:lpstr>
      <vt:lpstr>Feasibility Study</vt:lpstr>
      <vt:lpstr>Technical Feasibility </vt:lpstr>
      <vt:lpstr>Economical Feasibility </vt:lpstr>
      <vt:lpstr>Operational Feasibility</vt:lpstr>
      <vt:lpstr>Preliminary Design</vt:lpstr>
      <vt:lpstr>Data flow diagram level 0</vt:lpstr>
      <vt:lpstr>Admin Side 1st Level  DFD</vt:lpstr>
      <vt:lpstr>User Side 1st Level  DFD</vt:lpstr>
      <vt:lpstr>Admin Side 2nd Level  DFD </vt:lpstr>
      <vt:lpstr>Admin Side 2nd Level  DFD (2.0)</vt:lpstr>
      <vt:lpstr>Admin Side 2nd Level  DFD (3.0)</vt:lpstr>
      <vt:lpstr>Admin Side 2nd Level  DFD (4.0)</vt:lpstr>
      <vt:lpstr>User Side 2nd Level  DFD  (4.0)</vt:lpstr>
      <vt:lpstr>User Side 2nd Level  DFD  (5.0)</vt:lpstr>
      <vt:lpstr>Usecase Diagram</vt:lpstr>
      <vt:lpstr>Activity Diagram For Admin</vt:lpstr>
      <vt:lpstr>PowerPoint Presentation</vt:lpstr>
      <vt:lpstr>ER- Diagram</vt:lpstr>
      <vt:lpstr>Online Old Book Reseling</vt:lpstr>
      <vt:lpstr>PowerPoint Presentation</vt:lpstr>
      <vt:lpstr>Book Post</vt:lpstr>
      <vt:lpstr>Orders</vt:lpstr>
      <vt:lpstr>Feedback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pratap gavali</dc:creator>
  <cp:lastModifiedBy>pratap gavali</cp:lastModifiedBy>
  <cp:revision>240</cp:revision>
  <dcterms:created xsi:type="dcterms:W3CDTF">2019-12-23T12:25:29Z</dcterms:created>
  <dcterms:modified xsi:type="dcterms:W3CDTF">2020-02-25T04:23:49Z</dcterms:modified>
</cp:coreProperties>
</file>