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56"/>
  </p:normalViewPr>
  <p:slideViewPr>
    <p:cSldViewPr snapToGrid="0" snapToObjects="1">
      <p:cViewPr>
        <p:scale>
          <a:sx n="100" d="100"/>
          <a:sy n="100" d="100"/>
        </p:scale>
        <p:origin x="53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53A3-EDDA-3B42-86D7-345C0AAEC385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11EC-6064-2446-8FD1-CF29E2D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 application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0" y="3121007"/>
            <a:ext cx="503140" cy="521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188" y="3745877"/>
            <a:ext cx="12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S3 Bucket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46" y="3069074"/>
            <a:ext cx="521366" cy="625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444" y="3763055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3" y="1981899"/>
            <a:ext cx="508416" cy="5313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05" y="1981899"/>
            <a:ext cx="543466" cy="6019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7176304" y="2247575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255910" y="2247575"/>
            <a:ext cx="1196043" cy="90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330377">
            <a:off x="5063500" y="2344935"/>
            <a:ext cx="1307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Feedback.html</a:t>
            </a:r>
            <a:endParaRPr lang="en-US" sz="1100" dirty="0" smtClean="0"/>
          </a:p>
          <a:p>
            <a:pPr algn="ctr"/>
            <a:r>
              <a:rPr lang="en-US" sz="1100" dirty="0" err="1" smtClean="0"/>
              <a:t>Voc.html</a:t>
            </a:r>
            <a:endParaRPr lang="en-US" sz="11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3" y="3017213"/>
            <a:ext cx="508416" cy="53135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7176304" y="3282889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13456" y="2918907"/>
            <a:ext cx="1129324" cy="74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Sagemaker</a:t>
            </a:r>
            <a:endParaRPr lang="en-US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3" y="4101687"/>
            <a:ext cx="508416" cy="531353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7176304" y="4367363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13456" y="4003381"/>
            <a:ext cx="1129324" cy="74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Comprehend</a:t>
            </a:r>
            <a:endParaRPr 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3" y="5221215"/>
            <a:ext cx="508416" cy="53135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7176304" y="5486891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13456" y="5122909"/>
            <a:ext cx="1129324" cy="74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Translate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303857" y="3289345"/>
            <a:ext cx="1148096" cy="1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1056010">
            <a:off x="5360696" y="3127631"/>
            <a:ext cx="115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Gender prediction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414532" y="3470094"/>
            <a:ext cx="105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03857" y="3642781"/>
            <a:ext cx="1094848" cy="72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938354">
            <a:off x="5187302" y="4455545"/>
            <a:ext cx="1383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Translation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255910" y="4040054"/>
            <a:ext cx="1142795" cy="131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45096">
            <a:off x="5293239" y="3865142"/>
            <a:ext cx="1383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Sentiment analysis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212496" y="2563745"/>
            <a:ext cx="12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Dynamo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43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VOC application architecture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 application architecture</dc:title>
  <dc:creator>Pratap Ramamurthy</dc:creator>
  <cp:lastModifiedBy>Pratap Ramamurthy</cp:lastModifiedBy>
  <cp:revision>5</cp:revision>
  <dcterms:created xsi:type="dcterms:W3CDTF">2017-11-17T17:50:42Z</dcterms:created>
  <dcterms:modified xsi:type="dcterms:W3CDTF">2017-12-19T23:55:27Z</dcterms:modified>
</cp:coreProperties>
</file>