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9F8E-E9E1-4F13-924F-D5B849F71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1C3E8-329F-4A4A-955F-883AA8130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1137B-D98C-499D-8CC1-DAD24FA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6A99-DB46-4462-A849-9AAB3A40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B9D9-3043-4EB0-9712-420733DF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28D0-5701-4FC4-8B7F-B2306732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6353-6493-4375-B92C-8440E827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492A-A468-4203-91F5-4DD869A4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5E2D-B7CD-4A8E-8459-29DAE126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7600-F8EC-4811-B5B4-864A2B0E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E1022-4220-4659-B5FD-7CE6BC84C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5C1B-9F4E-4AF1-991D-2751D670A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FBD7-4AF1-4027-91A2-5E2AC9CD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9745-9A38-4616-AC68-10C78F6A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F00C-942D-433C-983A-CCB3E736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D6C6-CC3F-4870-866B-A66FA301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F508-1280-4FC5-A6F6-280872C4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1325-4649-4CC0-9E46-41077EA3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78FF-9C3A-4894-B6A6-D8E76920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D9B0-B9B9-4BD7-998D-AED72D0B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58BE-C24B-4D11-8E0F-0D4B00C5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14188-4F04-41CE-9159-14EFFBCD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EE86-6B6C-4671-B8A9-CA427437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443E-2222-4E81-BA07-0FE25265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63F8-650E-49E3-BA87-EDA1211F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8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4F67-7B23-487C-A4E0-4BBCD5CF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F98B-08A2-4319-BF26-7DEDC1A2A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8887-A8E4-44AA-8E11-61E1B100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E23B3-AD56-4FE0-9048-1520B741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3613-C1DC-4205-B094-33D17C2D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6CB3-7FE6-4ADD-AC77-4A3F2980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1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94BA-A980-45A9-9C99-79035294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AB4-7097-4B6E-871D-BE862A0A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569B4-660C-4334-88BE-F25EAA92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A55C9-5675-4662-B7FA-BE846BB7B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611FE-20BF-47C8-A133-A656B1DB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783ED-EC23-4FC7-BE92-5AD002B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C609E-4BB0-4878-9B61-4EE5C448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9C1C5-698A-4D5C-BF5B-518605D8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C16B-8F23-446D-95AE-232C6834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3682E-A763-47A8-A9CF-DF570FDB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99C5-DD70-4C0B-A8E3-CD7A945B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951E7-A869-4D9A-BB23-4E0573F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611E-7B1E-4209-BC0E-7A78BDEF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32C0F-5814-4BFC-A4A2-8945B3EB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7AFF5-AA3E-437F-B47C-F6C19C8B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2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4E62-51CE-4257-AA3A-9F08113D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76DD-CEFD-4558-9851-F851A2B4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C80A-1932-40FC-B747-8B6CF9F5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9D3A0-EE5D-455F-B77E-CC421385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128C8-2C12-49AD-AF59-E0FED2DC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050FE-D8E5-45D5-A530-046ABE8A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47CB-649A-4674-B959-543F30E6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63987-2604-49EB-96AF-1AB26F93F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6DD4C-72DD-4AB3-AC92-CF1EF49EA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7CB1-2D50-4F3D-A08A-4F3CEA39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06076-BEA4-4B65-81A2-1885452C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59918-6E0F-45BB-A649-1B721E8D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6CF2F-7891-494B-92B3-C57F135B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0F5E-1C90-42E7-86DA-B17AE4C2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54AA-E218-422E-B01A-66A1D72F8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AD80-360B-498E-9F33-F4DEC68D8645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BA35-CE67-4891-8BA0-F7D9CA77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3D3B-DAFD-46E6-A2C5-41E0ADF30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890D-EABE-4D52-BD1E-96893AEE6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4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D8BC-847C-4A79-ABDF-90BA49E33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Autothon</a:t>
            </a:r>
            <a:r>
              <a:rPr lang="en-IN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DD12-E471-4FC3-A824-BC1D24A0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4351" y="4750614"/>
            <a:ext cx="3113649" cy="90305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Submitted by:</a:t>
            </a:r>
          </a:p>
          <a:p>
            <a:pPr algn="r"/>
            <a:r>
              <a:rPr lang="en-IN" dirty="0"/>
              <a:t>A++</a:t>
            </a:r>
          </a:p>
        </p:txBody>
      </p:sp>
    </p:spTree>
    <p:extLst>
      <p:ext uri="{BB962C8B-B14F-4D97-AF65-F5344CB8AC3E}">
        <p14:creationId xmlns:p14="http://schemas.microsoft.com/office/powerpoint/2010/main" val="286586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44F4-8BE4-47A8-8953-CE2D1636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Automation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362B-5B2B-4ADB-8813-F71934C0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UI</a:t>
            </a:r>
            <a:r>
              <a:rPr lang="en-IN" dirty="0"/>
              <a:t> – Java + Selenium</a:t>
            </a:r>
          </a:p>
          <a:p>
            <a:r>
              <a:rPr lang="en-IN" b="1" dirty="0"/>
              <a:t>API</a:t>
            </a:r>
            <a:r>
              <a:rPr lang="en-IN" dirty="0"/>
              <a:t> – Postman</a:t>
            </a:r>
          </a:p>
          <a:p>
            <a:r>
              <a:rPr lang="en-IN" b="1" dirty="0"/>
              <a:t>Mobile</a:t>
            </a:r>
            <a:r>
              <a:rPr lang="en-IN" dirty="0"/>
              <a:t> - Appium</a:t>
            </a:r>
          </a:p>
        </p:txBody>
      </p:sp>
    </p:spTree>
    <p:extLst>
      <p:ext uri="{BB962C8B-B14F-4D97-AF65-F5344CB8AC3E}">
        <p14:creationId xmlns:p14="http://schemas.microsoft.com/office/powerpoint/2010/main" val="284842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692F-4FC5-43B6-915D-5CF47496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4304-44F1-4218-A8B5-C459831C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Defect Density</a:t>
            </a:r>
          </a:p>
          <a:p>
            <a:r>
              <a:rPr lang="en-IN" dirty="0"/>
              <a:t>Defect leakage</a:t>
            </a:r>
          </a:p>
          <a:p>
            <a:r>
              <a:rPr lang="en-IN" dirty="0"/>
              <a:t>Defect removal efficiency</a:t>
            </a:r>
          </a:p>
          <a:p>
            <a:r>
              <a:rPr lang="en-IN" dirty="0"/>
              <a:t>Review effectiveness</a:t>
            </a:r>
          </a:p>
          <a:p>
            <a:r>
              <a:rPr lang="en-IN" dirty="0"/>
              <a:t>Rework</a:t>
            </a:r>
          </a:p>
          <a:p>
            <a:r>
              <a:rPr lang="en-IN" dirty="0"/>
              <a:t>Effort variance</a:t>
            </a:r>
          </a:p>
          <a:p>
            <a:r>
              <a:rPr lang="en-IN" dirty="0"/>
              <a:t>Schedule variance</a:t>
            </a:r>
          </a:p>
          <a:p>
            <a:r>
              <a:rPr lang="en-IN" dirty="0"/>
              <a:t>Test efficiency</a:t>
            </a:r>
          </a:p>
          <a:p>
            <a:r>
              <a:rPr lang="en-IN" dirty="0"/>
              <a:t>Defect validity ratio</a:t>
            </a:r>
          </a:p>
          <a:p>
            <a:r>
              <a:rPr lang="en-IN" dirty="0"/>
              <a:t>Defect slippage</a:t>
            </a:r>
          </a:p>
        </p:txBody>
      </p:sp>
    </p:spTree>
    <p:extLst>
      <p:ext uri="{BB962C8B-B14F-4D97-AF65-F5344CB8AC3E}">
        <p14:creationId xmlns:p14="http://schemas.microsoft.com/office/powerpoint/2010/main" val="127855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220C-5EEB-4414-BC20-600DB162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905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65C6-BB5D-4F62-8AEA-8E6A1F26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2068-7648-4476-A729-1AD8C785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Scope</a:t>
            </a:r>
          </a:p>
          <a:p>
            <a:r>
              <a:rPr lang="en-IN" dirty="0"/>
              <a:t>Business Case</a:t>
            </a:r>
          </a:p>
          <a:p>
            <a:r>
              <a:rPr lang="en-IN" dirty="0"/>
              <a:t>Types of testing</a:t>
            </a:r>
          </a:p>
          <a:p>
            <a:r>
              <a:rPr lang="en-IN" dirty="0"/>
              <a:t>Deliverables</a:t>
            </a:r>
          </a:p>
          <a:p>
            <a:r>
              <a:rPr lang="en-IN" dirty="0"/>
              <a:t>Defect Management</a:t>
            </a:r>
          </a:p>
          <a:p>
            <a:r>
              <a:rPr lang="en-IN" dirty="0"/>
              <a:t>Acceptance Criteria</a:t>
            </a:r>
          </a:p>
          <a:p>
            <a:r>
              <a:rPr lang="en-IN" dirty="0"/>
              <a:t>Risks and Mitigation</a:t>
            </a:r>
          </a:p>
          <a:p>
            <a:r>
              <a:rPr lang="en-IN" dirty="0"/>
              <a:t>Test Automation and tools</a:t>
            </a:r>
          </a:p>
          <a:p>
            <a:r>
              <a:rPr lang="en-IN" dirty="0"/>
              <a:t>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78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9F9B-53CD-4076-8EF0-E44A638B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13FE-E414-4FA1-9927-5288AD62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Scope</a:t>
            </a:r>
          </a:p>
          <a:p>
            <a:pPr lvl="1"/>
            <a:r>
              <a:rPr lang="en-IN" dirty="0"/>
              <a:t>Web application testing</a:t>
            </a:r>
          </a:p>
          <a:p>
            <a:r>
              <a:rPr lang="en-IN" dirty="0"/>
              <a:t>Out Scope</a:t>
            </a:r>
          </a:p>
          <a:p>
            <a:pPr lvl="1"/>
            <a:r>
              <a:rPr lang="en-IN" dirty="0"/>
              <a:t>Mobile application testing</a:t>
            </a:r>
          </a:p>
        </p:txBody>
      </p:sp>
    </p:spTree>
    <p:extLst>
      <p:ext uri="{BB962C8B-B14F-4D97-AF65-F5344CB8AC3E}">
        <p14:creationId xmlns:p14="http://schemas.microsoft.com/office/powerpoint/2010/main" val="219692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5637-0699-4B1E-8D2C-29ADEEE7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8A5C-35A8-44D2-902A-7BEB3648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Customers</a:t>
            </a:r>
            <a:r>
              <a:rPr lang="en-IN" dirty="0"/>
              <a:t> – movie lovers</a:t>
            </a:r>
          </a:p>
          <a:p>
            <a:r>
              <a:rPr lang="en-IN" b="1" dirty="0"/>
              <a:t>Engagement</a:t>
            </a:r>
            <a:r>
              <a:rPr lang="en-IN" dirty="0"/>
              <a:t> - </a:t>
            </a:r>
            <a:r>
              <a:rPr lang="en-US" dirty="0"/>
              <a:t>legitimate access to the rich film database and </a:t>
            </a:r>
            <a:r>
              <a:rPr lang="en-IN" dirty="0"/>
              <a:t>the customized benefit</a:t>
            </a:r>
          </a:p>
          <a:p>
            <a:r>
              <a:rPr lang="en-IN" b="1" dirty="0"/>
              <a:t>Delivery - </a:t>
            </a:r>
            <a:r>
              <a:rPr lang="en-US" dirty="0"/>
              <a:t>It procures films clients need to watch and it utilizes the suggestion motor to make the administration customized and engaging.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644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8386-1754-4C86-AB5F-284CCDBE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2861-734F-4257-99C2-8AC76E1B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Functional</a:t>
            </a:r>
            <a:r>
              <a:rPr lang="en-IN" dirty="0"/>
              <a:t> – </a:t>
            </a:r>
            <a:r>
              <a:rPr lang="en-IN" sz="2000" dirty="0"/>
              <a:t>Smoke, Sanity, Regression</a:t>
            </a:r>
            <a:endParaRPr lang="en-IN" dirty="0"/>
          </a:p>
          <a:p>
            <a:pPr lvl="0"/>
            <a:r>
              <a:rPr lang="en-IN" b="1" dirty="0"/>
              <a:t>Automation</a:t>
            </a:r>
            <a:r>
              <a:rPr lang="en-IN" dirty="0"/>
              <a:t> – </a:t>
            </a:r>
            <a:r>
              <a:rPr lang="en-IN" sz="2000" dirty="0"/>
              <a:t>UI, API, Mobile</a:t>
            </a:r>
            <a:r>
              <a:rPr lang="en-IN" dirty="0"/>
              <a:t> </a:t>
            </a:r>
          </a:p>
          <a:p>
            <a:pPr lvl="0"/>
            <a:r>
              <a:rPr lang="en-IN" b="1" dirty="0"/>
              <a:t>Usability</a:t>
            </a:r>
            <a:r>
              <a:rPr lang="en-IN" dirty="0"/>
              <a:t> - </a:t>
            </a:r>
            <a:r>
              <a:rPr lang="en-IN" sz="2000" dirty="0"/>
              <a:t>User experience, Ease of access</a:t>
            </a:r>
          </a:p>
          <a:p>
            <a:pPr lvl="0"/>
            <a:r>
              <a:rPr lang="en-IN" b="1" dirty="0"/>
              <a:t>Performance</a:t>
            </a:r>
            <a:r>
              <a:rPr lang="en-IN" dirty="0"/>
              <a:t> – </a:t>
            </a:r>
            <a:r>
              <a:rPr lang="en-IN" sz="2000" dirty="0"/>
              <a:t>Load, Stress, Volume </a:t>
            </a:r>
          </a:p>
          <a:p>
            <a:pPr lvl="0"/>
            <a:r>
              <a:rPr lang="en-IN" b="1" dirty="0"/>
              <a:t>Security</a:t>
            </a:r>
            <a:r>
              <a:rPr lang="en-IN" dirty="0"/>
              <a:t> - </a:t>
            </a:r>
            <a:r>
              <a:rPr lang="en-IN" sz="2000" dirty="0"/>
              <a:t>Secured Login, SQL injection, DoS Attack, Payment gateway testing</a:t>
            </a:r>
          </a:p>
        </p:txBody>
      </p:sp>
    </p:spTree>
    <p:extLst>
      <p:ext uri="{BB962C8B-B14F-4D97-AF65-F5344CB8AC3E}">
        <p14:creationId xmlns:p14="http://schemas.microsoft.com/office/powerpoint/2010/main" val="20195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183E-BFC2-4481-BA4F-9589C359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EB4C-3C68-4965-B0F9-3EE5F293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Regression suite</a:t>
            </a:r>
          </a:p>
          <a:p>
            <a:pPr lvl="0"/>
            <a:r>
              <a:rPr lang="en-IN" dirty="0"/>
              <a:t>Automation Framework</a:t>
            </a:r>
          </a:p>
          <a:p>
            <a:r>
              <a:rPr lang="en-IN" dirty="0"/>
              <a:t>Performance Framework</a:t>
            </a:r>
          </a:p>
        </p:txBody>
      </p:sp>
    </p:spTree>
    <p:extLst>
      <p:ext uri="{BB962C8B-B14F-4D97-AF65-F5344CB8AC3E}">
        <p14:creationId xmlns:p14="http://schemas.microsoft.com/office/powerpoint/2010/main" val="34821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5EA9-A781-4AAF-991C-BD979CD2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4FE2-835A-4E14-9634-17B9BB10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577"/>
          </a:xfrm>
        </p:spPr>
        <p:txBody>
          <a:bodyPr/>
          <a:lstStyle/>
          <a:p>
            <a:r>
              <a:rPr lang="en-IN" dirty="0"/>
              <a:t>The defects will be logged in Defect management tool like Jira</a:t>
            </a:r>
          </a:p>
          <a:p>
            <a:r>
              <a:rPr lang="en-IN" dirty="0"/>
              <a:t>Defect 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A3BC6-070A-4563-A584-31B719A0AA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3029139"/>
            <a:ext cx="51816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885F-00AF-4313-B88C-DCEC7169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2D6A-121C-42E7-9DAB-D9A53129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Analysts to review Acceptance Criteria</a:t>
            </a:r>
          </a:p>
          <a:p>
            <a:r>
              <a:rPr lang="en-IN" dirty="0"/>
              <a:t>Stakeholders to signoff the final build after QA go ahead</a:t>
            </a:r>
          </a:p>
        </p:txBody>
      </p:sp>
    </p:spTree>
    <p:extLst>
      <p:ext uri="{BB962C8B-B14F-4D97-AF65-F5344CB8AC3E}">
        <p14:creationId xmlns:p14="http://schemas.microsoft.com/office/powerpoint/2010/main" val="402033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3B7D-EFD8-4D72-9336-1D841A8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8B5B-33C2-420B-AFB7-C12DDB18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Risks</a:t>
            </a:r>
          </a:p>
          <a:p>
            <a:pPr lvl="1"/>
            <a:r>
              <a:rPr lang="en-IN" dirty="0"/>
              <a:t>Security Challenges</a:t>
            </a:r>
          </a:p>
          <a:p>
            <a:pPr lvl="2"/>
            <a:r>
              <a:rPr lang="en-IN" dirty="0"/>
              <a:t>User account safety</a:t>
            </a:r>
          </a:p>
          <a:p>
            <a:pPr lvl="2"/>
            <a:r>
              <a:rPr lang="en-IN" dirty="0"/>
              <a:t>Corruption of database by external means</a:t>
            </a:r>
          </a:p>
          <a:p>
            <a:pPr lvl="1"/>
            <a:r>
              <a:rPr lang="en-IN" dirty="0"/>
              <a:t>Damaging of the rented disc</a:t>
            </a:r>
          </a:p>
          <a:p>
            <a:pPr lvl="1"/>
            <a:r>
              <a:rPr lang="en-IN" dirty="0"/>
              <a:t>Non return of disc by user</a:t>
            </a:r>
          </a:p>
          <a:p>
            <a:pPr lvl="0"/>
            <a:r>
              <a:rPr lang="en-IN" dirty="0"/>
              <a:t>Mitigation</a:t>
            </a:r>
          </a:p>
          <a:p>
            <a:pPr lvl="1"/>
            <a:r>
              <a:rPr lang="en-IN" dirty="0"/>
              <a:t>Advance rental</a:t>
            </a:r>
          </a:p>
          <a:p>
            <a:pPr lvl="1"/>
            <a:r>
              <a:rPr lang="en-IN" dirty="0"/>
              <a:t>Checking the disc after return</a:t>
            </a:r>
          </a:p>
        </p:txBody>
      </p:sp>
    </p:spTree>
    <p:extLst>
      <p:ext uri="{BB962C8B-B14F-4D97-AF65-F5344CB8AC3E}">
        <p14:creationId xmlns:p14="http://schemas.microsoft.com/office/powerpoint/2010/main" val="380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Autothon 2019</vt:lpstr>
      <vt:lpstr>Outline</vt:lpstr>
      <vt:lpstr>Scope</vt:lpstr>
      <vt:lpstr>Business Case</vt:lpstr>
      <vt:lpstr>Types of Testing</vt:lpstr>
      <vt:lpstr>Deliverables</vt:lpstr>
      <vt:lpstr>Defect Management</vt:lpstr>
      <vt:lpstr>Acceptance Criteria</vt:lpstr>
      <vt:lpstr>Risks And Mitigation</vt:lpstr>
      <vt:lpstr>Test Automation and Tools</vt:lpstr>
      <vt:lpstr>Reporting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Autothon 2019</dc:title>
  <dc:creator>Anuj Verma</dc:creator>
  <cp:lastModifiedBy>Anuj Verma</cp:lastModifiedBy>
  <cp:revision>23</cp:revision>
  <dcterms:created xsi:type="dcterms:W3CDTF">2019-09-28T08:35:00Z</dcterms:created>
  <dcterms:modified xsi:type="dcterms:W3CDTF">2019-09-28T11:13:00Z</dcterms:modified>
</cp:coreProperties>
</file>