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B00F11-8D92-4A36-8D41-D12A3AB0009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9E918F6-9556-4A70-81C1-17168D1908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 RESERVATION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114800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Documentation by:</a:t>
            </a:r>
          </a:p>
          <a:p>
            <a:r>
              <a:rPr lang="en-US" sz="4400" dirty="0" err="1" smtClean="0"/>
              <a:t>Lahari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Instructions to run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057400"/>
            <a:ext cx="7772400" cy="4572000"/>
          </a:xfrm>
        </p:spPr>
        <p:txBody>
          <a:bodyPr/>
          <a:lstStyle/>
          <a:p>
            <a:r>
              <a:rPr lang="en-US" dirty="0" smtClean="0"/>
              <a:t>The start of the program: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 -localhost:8080/login</a:t>
            </a:r>
            <a:endParaRPr lang="en-US" dirty="0" smtClean="0"/>
          </a:p>
          <a:p>
            <a:r>
              <a:rPr lang="en-US" dirty="0" smtClean="0"/>
              <a:t>Software needed:</a:t>
            </a:r>
          </a:p>
          <a:p>
            <a:pPr>
              <a:buNone/>
            </a:pPr>
            <a:r>
              <a:rPr lang="en-US" dirty="0" smtClean="0"/>
              <a:t>      -STS</a:t>
            </a:r>
          </a:p>
          <a:p>
            <a:pPr>
              <a:buNone/>
            </a:pPr>
            <a:r>
              <a:rPr lang="en-US" dirty="0" smtClean="0"/>
              <a:t>	  -Java1.8</a:t>
            </a:r>
          </a:p>
          <a:p>
            <a:pPr>
              <a:buNone/>
            </a:pPr>
            <a:r>
              <a:rPr lang="en-US" dirty="0" smtClean="0"/>
              <a:t>      -Tomcat8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Diagrams</a:t>
            </a:r>
          </a:p>
          <a:p>
            <a:r>
              <a:rPr lang="en-US" dirty="0" smtClean="0"/>
              <a:t>Instructions to execute 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Application allows Validated users to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-View list of trains.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-Choose a particular train.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-Book tickets, maximum of 4 tickets at once.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-View Ticket.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763000" cy="457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Registration module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-enter username , password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-store in database</a:t>
            </a:r>
          </a:p>
          <a:p>
            <a:r>
              <a:rPr lang="en-US" sz="3200" dirty="0" smtClean="0"/>
              <a:t>Login Module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 -Validate user details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 -Display Train Details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  </a:t>
            </a:r>
          </a:p>
          <a:p>
            <a:pPr>
              <a:buNone/>
            </a:pPr>
            <a:r>
              <a:rPr lang="en-US" sz="3200" dirty="0" smtClean="0"/>
              <a:t>   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Booking Module</a:t>
            </a:r>
          </a:p>
          <a:p>
            <a:pPr>
              <a:buNone/>
            </a:pPr>
            <a:r>
              <a:rPr lang="en-US" sz="3200" dirty="0" smtClean="0"/>
              <a:t>         -Choose a Train</a:t>
            </a:r>
          </a:p>
          <a:p>
            <a:pPr>
              <a:buNone/>
            </a:pPr>
            <a:r>
              <a:rPr lang="en-US" sz="3200" dirty="0" smtClean="0"/>
              <a:t>         -Give Passenger details</a:t>
            </a:r>
          </a:p>
          <a:p>
            <a:pPr>
              <a:buNone/>
            </a:pPr>
            <a:r>
              <a:rPr lang="en-US" sz="3200" dirty="0" smtClean="0"/>
              <a:t>         -Book Ticket</a:t>
            </a:r>
          </a:p>
          <a:p>
            <a:pPr>
              <a:buNone/>
            </a:pPr>
            <a:r>
              <a:rPr lang="en-US" sz="3200" dirty="0" smtClean="0"/>
              <a:t>         -View Ticket</a:t>
            </a:r>
          </a:p>
          <a:p>
            <a:r>
              <a:rPr lang="en-US" sz="3200" dirty="0" smtClean="0"/>
              <a:t>Check Order History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Diagrams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 Diagram</a:t>
            </a:r>
          </a:p>
          <a:p>
            <a:r>
              <a:rPr lang="en-US" sz="3600" dirty="0" smtClean="0"/>
              <a:t>Class Diagram</a:t>
            </a:r>
          </a:p>
          <a:p>
            <a:r>
              <a:rPr lang="en-US" sz="3600" dirty="0" smtClean="0"/>
              <a:t>Sequence Diagram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 case Diagram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609600"/>
            <a:ext cx="38862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 Diagram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990600"/>
            <a:ext cx="50546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Sequence Diagram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38735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132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TRAIN RESERVATION</vt:lpstr>
      <vt:lpstr>Contents</vt:lpstr>
      <vt:lpstr>Introduction</vt:lpstr>
      <vt:lpstr>Modules</vt:lpstr>
      <vt:lpstr>Modules</vt:lpstr>
      <vt:lpstr>Diagrams</vt:lpstr>
      <vt:lpstr>Use case Diagram</vt:lpstr>
      <vt:lpstr>Class Diagram</vt:lpstr>
      <vt:lpstr>Sequence Diagram</vt:lpstr>
      <vt:lpstr>Instructions to run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RESERVATION</dc:title>
  <dc:creator>virat</dc:creator>
  <cp:lastModifiedBy>virat</cp:lastModifiedBy>
  <cp:revision>9</cp:revision>
  <dcterms:created xsi:type="dcterms:W3CDTF">2018-07-10T18:45:25Z</dcterms:created>
  <dcterms:modified xsi:type="dcterms:W3CDTF">2018-07-10T19:34:22Z</dcterms:modified>
</cp:coreProperties>
</file>