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8" r:id="rId5"/>
    <p:sldId id="266" r:id="rId6"/>
    <p:sldId id="267" r:id="rId7"/>
    <p:sldId id="260" r:id="rId8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3451-6FD0-442C-8BA7-0DE727F1315F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35AA-E70D-44A9-8FF6-5D5AE27DC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3451-6FD0-442C-8BA7-0DE727F1315F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35AA-E70D-44A9-8FF6-5D5AE27DC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3451-6FD0-442C-8BA7-0DE727F1315F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35AA-E70D-44A9-8FF6-5D5AE27DC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3451-6FD0-442C-8BA7-0DE727F1315F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35AA-E70D-44A9-8FF6-5D5AE27DC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3451-6FD0-442C-8BA7-0DE727F1315F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35AA-E70D-44A9-8FF6-5D5AE27DC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3451-6FD0-442C-8BA7-0DE727F1315F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35AA-E70D-44A9-8FF6-5D5AE27DC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3451-6FD0-442C-8BA7-0DE727F1315F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35AA-E70D-44A9-8FF6-5D5AE27DC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3451-6FD0-442C-8BA7-0DE727F1315F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35AA-E70D-44A9-8FF6-5D5AE27DC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3451-6FD0-442C-8BA7-0DE727F1315F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35AA-E70D-44A9-8FF6-5D5AE27DC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3451-6FD0-442C-8BA7-0DE727F1315F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35AA-E70D-44A9-8FF6-5D5AE27DC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3451-6FD0-442C-8BA7-0DE727F1315F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35AA-E70D-44A9-8FF6-5D5AE27DC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3451-6FD0-442C-8BA7-0DE727F1315F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35AA-E70D-44A9-8FF6-5D5AE27DC5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5867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45720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Rajat Pratap Singh\Desktop\1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ro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228600"/>
            <a:ext cx="7681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MV Boli" pitchFamily="2" charset="0"/>
                <a:cs typeface="MV Boli" pitchFamily="2" charset="0"/>
              </a:rPr>
              <a:t>Welcome to Kidkonnect</a:t>
            </a:r>
          </a:p>
          <a:p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1524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V Boli" pitchFamily="2" charset="0"/>
                <a:cs typeface="MV Boli" pitchFamily="2" charset="0"/>
              </a:rPr>
              <a:t>Administrative tools page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1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219200"/>
            <a:ext cx="4378877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ex2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4478867" y="1219200"/>
            <a:ext cx="4665133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MV Boli" pitchFamily="2" charset="0"/>
                <a:cs typeface="MV Boli" pitchFamily="2" charset="0"/>
              </a:rPr>
              <a:t>Inside Admin window</a:t>
            </a:r>
            <a:endParaRPr lang="en-US" sz="4400" dirty="0"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MV Boli" pitchFamily="2" charset="0"/>
                <a:cs typeface="MV Boli" pitchFamily="2" charset="0"/>
              </a:rPr>
              <a:t>Staff Introductory page</a:t>
            </a:r>
            <a:endParaRPr lang="en-US" sz="4000" dirty="0"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228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V Boli" pitchFamily="2" charset="0"/>
                <a:cs typeface="MV Boli" pitchFamily="2" charset="0"/>
              </a:rPr>
              <a:t>Parent’s interface tool page</a:t>
            </a:r>
            <a:endParaRPr lang="en-US" sz="3600" dirty="0"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ajat Pratap Singh\Desktop\1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1" y="0"/>
            <a:ext cx="94488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Rajat Pratap Singh</dc:creator>
  <cp:lastModifiedBy>Rajat Pratap Singh</cp:lastModifiedBy>
  <cp:revision>1</cp:revision>
  <dcterms:created xsi:type="dcterms:W3CDTF">2017-11-30T23:06:55Z</dcterms:created>
  <dcterms:modified xsi:type="dcterms:W3CDTF">2017-12-01T00:30:38Z</dcterms:modified>
</cp:coreProperties>
</file>