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5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5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4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6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DCD9-1A5D-4FF8-AE12-4E0D8DA3C7E0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3FC1-8760-4C28-B012-FA3AAC5EB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29"/>
            <a:ext cx="12154603" cy="626032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0" y="0"/>
            <a:ext cx="12179965" cy="4565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E-Commerce</a:t>
            </a:r>
            <a:r>
              <a:rPr lang="en-US" sz="2800" dirty="0" smtClean="0"/>
              <a:t> </a:t>
            </a:r>
            <a:r>
              <a:rPr lang="en-US" sz="2800" b="1" dirty="0" smtClean="0"/>
              <a:t>Sales</a:t>
            </a:r>
            <a:r>
              <a:rPr lang="en-US" sz="2800" dirty="0" smtClean="0"/>
              <a:t> </a:t>
            </a:r>
            <a:r>
              <a:rPr lang="en-US" sz="2800" b="1" dirty="0"/>
              <a:t>D</a:t>
            </a:r>
            <a:r>
              <a:rPr lang="en-US" sz="2800" b="1" dirty="0" smtClean="0"/>
              <a:t>ashboard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3016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2023-09-23T11:25:07Z</dcterms:created>
  <dcterms:modified xsi:type="dcterms:W3CDTF">2023-09-23T11:28:22Z</dcterms:modified>
</cp:coreProperties>
</file>