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Distribution of medal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player total medal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Medal by Sport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sports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Medal by Season and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 vs Female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2ef3590-0b9b-4e8d-b2a7-c056668df346?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bca6ab0b324423b" /><Relationship Type="http://schemas.openxmlformats.org/officeDocument/2006/relationships/slideLayout" Target="/ppt/slideLayouts/slideLayout8.xml" Id="Rbc77ccef950845fa" /><Relationship Type="http://schemas.openxmlformats.org/officeDocument/2006/relationships/hyperlink" Target="https://app.powerbi.com/groups/me/reports/c2ef3590-0b9b-4e8d-b2a7-c056668df346/?pbi_source=PowerPoint" TargetMode="External" Id="RelId0" /><Relationship Type="http://schemas.openxmlformats.org/officeDocument/2006/relationships/image" Target="/ppt/media/image4.png" Id="imgId2359428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Olympic</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3/31/2023 5:57:07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3/31/2023 5:53:48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Distribution of medal ,pivotTable ,Top 10 player total medal ,Medal by Sport ,Total country ,Total sports ,count of Medal by Season and Country ,ribbonChart ,Male vs Female by yea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359428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sports project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