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DE88-2453-119F-BB4D-8BEC9AC35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6FEBF8-046D-B264-087A-0F62BCE7C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904E0-3FCF-D8F5-E492-8FDA0B1EE73A}"/>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5" name="Footer Placeholder 4">
            <a:extLst>
              <a:ext uri="{FF2B5EF4-FFF2-40B4-BE49-F238E27FC236}">
                <a16:creationId xmlns:a16="http://schemas.microsoft.com/office/drawing/2014/main" id="{6760B33D-99BA-2A30-3185-A2A80688D8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3568C-002C-FC7D-236E-E3561DD10632}"/>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218762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6E18-66D8-DC9E-995C-CB6D4BA847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B10D9-1C40-AB85-FA8C-86E5759E55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64E153-5C30-1026-2D94-D32AC3935C49}"/>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5" name="Footer Placeholder 4">
            <a:extLst>
              <a:ext uri="{FF2B5EF4-FFF2-40B4-BE49-F238E27FC236}">
                <a16:creationId xmlns:a16="http://schemas.microsoft.com/office/drawing/2014/main" id="{06C58026-1100-9FE5-16AE-8B62AD9AD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DCD64-E1CD-44E5-46D7-85F5BB4663E4}"/>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143111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B546C-E14F-0C2B-C24A-A573E9DB4F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FC858-9722-4CB0-9DCA-ED284EA2C4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6C209-7EAF-EECC-9403-DE2342E9F6C0}"/>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5" name="Footer Placeholder 4">
            <a:extLst>
              <a:ext uri="{FF2B5EF4-FFF2-40B4-BE49-F238E27FC236}">
                <a16:creationId xmlns:a16="http://schemas.microsoft.com/office/drawing/2014/main" id="{96C1B857-2E2C-8432-17E5-7477EF99B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41354-B771-EF90-E8F7-124E23EC62B9}"/>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33540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F4B4-BED5-93F8-7F5D-DB2CF98AD7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DEE93E-1609-A514-2C87-AA26B4B02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39E3CC-7F5D-DE4E-D70F-DC9D1599DE84}"/>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5" name="Footer Placeholder 4">
            <a:extLst>
              <a:ext uri="{FF2B5EF4-FFF2-40B4-BE49-F238E27FC236}">
                <a16:creationId xmlns:a16="http://schemas.microsoft.com/office/drawing/2014/main" id="{0C7CDFA3-AE5B-9CE4-9DDF-054692B30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C2EA3-435E-DCBA-9E84-B5C95D5E3BD0}"/>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7298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80D6-402E-CAF7-3374-C18D567911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AB9ED5-68CD-D892-429E-A710291640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3C84B-0BB3-29C5-080A-8A4C21757BE4}"/>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5" name="Footer Placeholder 4">
            <a:extLst>
              <a:ext uri="{FF2B5EF4-FFF2-40B4-BE49-F238E27FC236}">
                <a16:creationId xmlns:a16="http://schemas.microsoft.com/office/drawing/2014/main" id="{17D63B60-2AC9-CB9D-9AA3-BBBE72408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F265D-25CD-2AD0-FF6F-3713CFB8EFAB}"/>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212503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B61F-87FB-EA68-A448-3CC0D25DBA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E72912-1DE8-CB23-06FD-E6761ADA7C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639FBC-8755-7E19-83A0-7DF72ED362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5AF5A4-7C0C-AB81-1932-1E335B84212E}"/>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6" name="Footer Placeholder 5">
            <a:extLst>
              <a:ext uri="{FF2B5EF4-FFF2-40B4-BE49-F238E27FC236}">
                <a16:creationId xmlns:a16="http://schemas.microsoft.com/office/drawing/2014/main" id="{03AE9E2B-741E-D2B4-AC45-FD6057C3CA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EA9CE-E25F-AEEB-2CBE-9B33702B81D4}"/>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378986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9E95-786E-AE46-3D2A-AC2BB50117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72F686-2960-CA37-7FF2-C8CFA5F07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82960-A6C0-F2AB-DACB-AE307AFD5B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A9D35D-2F9B-98CD-EBF6-C90D15BA7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C2393-C1BA-BA34-F813-CF9CB591D5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A76277-E44E-7384-C247-D939ED68EC58}"/>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8" name="Footer Placeholder 7">
            <a:extLst>
              <a:ext uri="{FF2B5EF4-FFF2-40B4-BE49-F238E27FC236}">
                <a16:creationId xmlns:a16="http://schemas.microsoft.com/office/drawing/2014/main" id="{CBF5C8EA-6BA5-877D-6254-9649824F52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1818D2-E73F-9748-94CC-B4120CD09630}"/>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279027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0988-48F4-D338-6EF2-37384C88D9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F92E00-D074-307E-4658-9EB62E426FC5}"/>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4" name="Footer Placeholder 3">
            <a:extLst>
              <a:ext uri="{FF2B5EF4-FFF2-40B4-BE49-F238E27FC236}">
                <a16:creationId xmlns:a16="http://schemas.microsoft.com/office/drawing/2014/main" id="{B0792D34-4D4A-D834-69E8-0B7A81E132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EE6CDA-0342-89CE-98DE-CDEF0FB69448}"/>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10779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64A62-905C-FE59-5ACB-5CE1B64D1C5C}"/>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3" name="Footer Placeholder 2">
            <a:extLst>
              <a:ext uri="{FF2B5EF4-FFF2-40B4-BE49-F238E27FC236}">
                <a16:creationId xmlns:a16="http://schemas.microsoft.com/office/drawing/2014/main" id="{14126FF7-DB35-03A2-0C01-1DB4E209D9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FF094A-DF36-6410-EAD7-9307209B5111}"/>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410672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7AC1-5A5D-43DD-89C5-E1A147084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1C05C5-8E52-B473-7EE5-6850226E3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FF324C-85EE-F3AA-9F85-721FC1951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72CE2-D2A5-F5BC-C771-664E0BB8FB8C}"/>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6" name="Footer Placeholder 5">
            <a:extLst>
              <a:ext uri="{FF2B5EF4-FFF2-40B4-BE49-F238E27FC236}">
                <a16:creationId xmlns:a16="http://schemas.microsoft.com/office/drawing/2014/main" id="{9BEEF9E9-3C97-D807-ABE9-A1C36AC09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2CAEC-C397-B1DB-FF06-8857539150FC}"/>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83487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3B9D-1D19-903E-AD68-C01B129EB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AEAC1E-AF5A-9886-FEAA-500BCF272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F1F8F4-778C-4111-6C5F-1954C756A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79546-93E2-5B9F-8323-27890904835E}"/>
              </a:ext>
            </a:extLst>
          </p:cNvPr>
          <p:cNvSpPr>
            <a:spLocks noGrp="1"/>
          </p:cNvSpPr>
          <p:nvPr>
            <p:ph type="dt" sz="half" idx="10"/>
          </p:nvPr>
        </p:nvSpPr>
        <p:spPr/>
        <p:txBody>
          <a:bodyPr/>
          <a:lstStyle/>
          <a:p>
            <a:fld id="{C6F4D428-8FE1-4DE6-AA9D-28F3D9FFE432}" type="datetimeFigureOut">
              <a:rPr lang="en-IN" smtClean="0"/>
              <a:t>28-04-2023</a:t>
            </a:fld>
            <a:endParaRPr lang="en-IN"/>
          </a:p>
        </p:txBody>
      </p:sp>
      <p:sp>
        <p:nvSpPr>
          <p:cNvPr id="6" name="Footer Placeholder 5">
            <a:extLst>
              <a:ext uri="{FF2B5EF4-FFF2-40B4-BE49-F238E27FC236}">
                <a16:creationId xmlns:a16="http://schemas.microsoft.com/office/drawing/2014/main" id="{A270A351-09D6-5D22-C195-3C71937246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1A15D-91C3-3279-989D-6043EF6858B5}"/>
              </a:ext>
            </a:extLst>
          </p:cNvPr>
          <p:cNvSpPr>
            <a:spLocks noGrp="1"/>
          </p:cNvSpPr>
          <p:nvPr>
            <p:ph type="sldNum" sz="quarter" idx="12"/>
          </p:nvPr>
        </p:nvSpPr>
        <p:spPr/>
        <p:txBody>
          <a:bodyPr/>
          <a:lstStyle/>
          <a:p>
            <a:fld id="{055D2B72-57AF-4437-9114-EB0EA2E4CDD2}" type="slidenum">
              <a:rPr lang="en-IN" smtClean="0"/>
              <a:t>‹#›</a:t>
            </a:fld>
            <a:endParaRPr lang="en-IN"/>
          </a:p>
        </p:txBody>
      </p:sp>
    </p:spTree>
    <p:extLst>
      <p:ext uri="{BB962C8B-B14F-4D97-AF65-F5344CB8AC3E}">
        <p14:creationId xmlns:p14="http://schemas.microsoft.com/office/powerpoint/2010/main" val="360829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139836-18EB-5C64-23F2-C73314007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FB386-0B87-DD74-728A-348A9F7C2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B25D7-F6A7-C691-74BC-B1943AB8F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4D428-8FE1-4DE6-AA9D-28F3D9FFE432}" type="datetimeFigureOut">
              <a:rPr lang="en-IN" smtClean="0"/>
              <a:t>28-04-2023</a:t>
            </a:fld>
            <a:endParaRPr lang="en-IN"/>
          </a:p>
        </p:txBody>
      </p:sp>
      <p:sp>
        <p:nvSpPr>
          <p:cNvPr id="5" name="Footer Placeholder 4">
            <a:extLst>
              <a:ext uri="{FF2B5EF4-FFF2-40B4-BE49-F238E27FC236}">
                <a16:creationId xmlns:a16="http://schemas.microsoft.com/office/drawing/2014/main" id="{B24B6E9D-9B44-FAD0-1226-57EB7632E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B1CC9A-1699-5C67-5F3C-A581EAE5F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D2B72-57AF-4437-9114-EB0EA2E4CDD2}" type="slidenum">
              <a:rPr lang="en-IN" smtClean="0"/>
              <a:t>‹#›</a:t>
            </a:fld>
            <a:endParaRPr lang="en-IN"/>
          </a:p>
        </p:txBody>
      </p:sp>
    </p:spTree>
    <p:extLst>
      <p:ext uri="{BB962C8B-B14F-4D97-AF65-F5344CB8AC3E}">
        <p14:creationId xmlns:p14="http://schemas.microsoft.com/office/powerpoint/2010/main" val="4180633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5C2E-139D-8860-04D0-2343C7057E73}"/>
              </a:ext>
            </a:extLst>
          </p:cNvPr>
          <p:cNvSpPr>
            <a:spLocks noGrp="1"/>
          </p:cNvSpPr>
          <p:nvPr>
            <p:ph type="title"/>
          </p:nvPr>
        </p:nvSpPr>
        <p:spPr>
          <a:xfrm>
            <a:off x="834887" y="172279"/>
            <a:ext cx="10518913" cy="2345634"/>
          </a:xfrm>
        </p:spPr>
        <p:txBody>
          <a:bodyPr>
            <a:normAutofit fontScale="90000"/>
          </a:bodyPr>
          <a:lstStyle/>
          <a:p>
            <a:br>
              <a:rPr lang="en-US" b="1" dirty="0">
                <a:solidFill>
                  <a:srgbClr val="FF0000"/>
                </a:solidFill>
              </a:rPr>
            </a:br>
            <a:br>
              <a:rPr lang="en-US" b="1" dirty="0">
                <a:solidFill>
                  <a:srgbClr val="FF0000"/>
                </a:solidFill>
              </a:rPr>
            </a:br>
            <a:r>
              <a:rPr lang="en-US" dirty="0"/>
              <a:t>                             </a:t>
            </a:r>
            <a:br>
              <a:rPr lang="en-US" b="1" dirty="0">
                <a:solidFill>
                  <a:srgbClr val="FF0000"/>
                </a:solidFill>
              </a:rPr>
            </a:br>
            <a:r>
              <a:rPr lang="en-US" b="1" dirty="0">
                <a:solidFill>
                  <a:srgbClr val="FF0000"/>
                </a:solidFill>
              </a:rPr>
              <a:t>                          </a:t>
            </a:r>
            <a:br>
              <a:rPr lang="en-US" b="1" dirty="0">
                <a:solidFill>
                  <a:srgbClr val="FF0000"/>
                </a:solidFill>
              </a:rPr>
            </a:br>
            <a:br>
              <a:rPr lang="en-US" b="1" dirty="0">
                <a:solidFill>
                  <a:srgbClr val="FF0000"/>
                </a:solidFill>
              </a:rPr>
            </a:br>
            <a:br>
              <a:rPr lang="en-US" b="1" dirty="0">
                <a:solidFill>
                  <a:srgbClr val="FF0000"/>
                </a:solidFill>
              </a:rPr>
            </a:br>
            <a:br>
              <a:rPr lang="en-US" b="1" dirty="0">
                <a:solidFill>
                  <a:srgbClr val="FF0000"/>
                </a:solidFill>
              </a:rPr>
            </a:br>
            <a:br>
              <a:rPr lang="en-US" b="1" dirty="0">
                <a:solidFill>
                  <a:srgbClr val="FF0000"/>
                </a:solidFill>
              </a:rPr>
            </a:br>
            <a:r>
              <a:rPr lang="en-US" b="1" dirty="0">
                <a:solidFill>
                  <a:srgbClr val="FF0000"/>
                </a:solidFill>
              </a:rPr>
              <a:t>                              HR DATA ANALYSIS</a:t>
            </a:r>
            <a:br>
              <a:rPr lang="en-US" b="1" dirty="0">
                <a:solidFill>
                  <a:srgbClr val="FF0000"/>
                </a:solidFill>
              </a:rPr>
            </a:br>
            <a:br>
              <a:rPr lang="en-US" b="1" dirty="0">
                <a:solidFill>
                  <a:srgbClr val="FF0000"/>
                </a:solidFill>
              </a:rPr>
            </a:br>
            <a:r>
              <a:rPr lang="en-US" b="1" dirty="0">
                <a:solidFill>
                  <a:srgbClr val="FF0000"/>
                </a:solidFill>
              </a:rPr>
              <a:t>                                     </a:t>
            </a:r>
            <a:r>
              <a:rPr lang="en-US" sz="2700" b="1" dirty="0"/>
              <a:t>overview of Project</a:t>
            </a:r>
            <a:br>
              <a:rPr lang="en-US" sz="2700" b="1" dirty="0"/>
            </a:br>
            <a:br>
              <a:rPr lang="en-US" sz="2700" b="1" dirty="0"/>
            </a:br>
            <a:br>
              <a:rPr lang="en-US" b="1" dirty="0">
                <a:solidFill>
                  <a:srgbClr val="FF0000"/>
                </a:solidFill>
              </a:rPr>
            </a:br>
            <a:br>
              <a:rPr lang="en-US" b="1" dirty="0">
                <a:solidFill>
                  <a:srgbClr val="FF0000"/>
                </a:solidFill>
              </a:rPr>
            </a:br>
            <a:r>
              <a:rPr lang="en-US" sz="2000" b="1" dirty="0">
                <a:solidFill>
                  <a:srgbClr val="000099"/>
                </a:solidFill>
              </a:rPr>
              <a:t>HR data analysis project is divided in three section are –</a:t>
            </a:r>
            <a:br>
              <a:rPr lang="en-US" sz="2000" b="1" dirty="0">
                <a:solidFill>
                  <a:srgbClr val="000099"/>
                </a:solidFill>
              </a:rPr>
            </a:br>
            <a:br>
              <a:rPr lang="en-US" sz="2000" b="1" dirty="0">
                <a:solidFill>
                  <a:srgbClr val="000099"/>
                </a:solidFill>
              </a:rPr>
            </a:br>
            <a:r>
              <a:rPr lang="en-US" sz="2000" b="1" dirty="0">
                <a:solidFill>
                  <a:srgbClr val="000099"/>
                </a:solidFill>
              </a:rPr>
              <a:t>1. In Its first page represent all basic data about company  and also called home page of that project. In this </a:t>
            </a:r>
            <a:br>
              <a:rPr lang="en-US" sz="2000" b="1" dirty="0">
                <a:solidFill>
                  <a:srgbClr val="000099"/>
                </a:solidFill>
              </a:rPr>
            </a:br>
            <a:br>
              <a:rPr lang="en-US" sz="2000" b="1" dirty="0">
                <a:solidFill>
                  <a:srgbClr val="000099"/>
                </a:solidFill>
              </a:rPr>
            </a:br>
            <a:r>
              <a:rPr lang="en-US" sz="2000" b="1" dirty="0">
                <a:solidFill>
                  <a:srgbClr val="000099"/>
                </a:solidFill>
              </a:rPr>
              <a:t>2. The second page is represent the Action page were we have to take some  type of action like To terminate some employee and give the promotion to the some employee also </a:t>
            </a:r>
            <a:br>
              <a:rPr lang="en-US" sz="2000" b="1" dirty="0">
                <a:solidFill>
                  <a:srgbClr val="000099"/>
                </a:solidFill>
              </a:rPr>
            </a:br>
            <a:br>
              <a:rPr lang="en-US" sz="2000" b="1" dirty="0">
                <a:solidFill>
                  <a:srgbClr val="000099"/>
                </a:solidFill>
              </a:rPr>
            </a:br>
            <a:r>
              <a:rPr lang="en-US" sz="2000" b="1" dirty="0">
                <a:solidFill>
                  <a:srgbClr val="000099"/>
                </a:solidFill>
              </a:rPr>
              <a:t>3. Third last page represent the detail page of a employees about his job satisfaction  and overtiming and how much employee are working in each department  and how  many I have to fire them and how many employees I have to give the promotion letter to them.</a:t>
            </a:r>
            <a:br>
              <a:rPr lang="en-US" sz="2000" b="1" dirty="0">
                <a:solidFill>
                  <a:srgbClr val="000099"/>
                </a:solidFill>
              </a:rPr>
            </a:br>
            <a:br>
              <a:rPr lang="en-US" sz="2000" b="1" dirty="0">
                <a:solidFill>
                  <a:srgbClr val="000099"/>
                </a:solidFill>
              </a:rPr>
            </a:br>
            <a:br>
              <a:rPr lang="en-US" sz="2000" b="1" dirty="0">
                <a:solidFill>
                  <a:srgbClr val="000099"/>
                </a:solidFill>
              </a:rPr>
            </a:br>
            <a:r>
              <a:rPr lang="en-US" sz="2000" b="1" dirty="0">
                <a:solidFill>
                  <a:srgbClr val="000099"/>
                </a:solidFill>
              </a:rPr>
              <a:t>	</a:t>
            </a:r>
            <a:br>
              <a:rPr lang="en-US" sz="2000" b="1" dirty="0">
                <a:solidFill>
                  <a:srgbClr val="000099"/>
                </a:solidFill>
              </a:rPr>
            </a:br>
            <a:endParaRPr lang="en-IN" sz="2200" b="1" dirty="0"/>
          </a:p>
        </p:txBody>
      </p:sp>
    </p:spTree>
    <p:extLst>
      <p:ext uri="{BB962C8B-B14F-4D97-AF65-F5344CB8AC3E}">
        <p14:creationId xmlns:p14="http://schemas.microsoft.com/office/powerpoint/2010/main" val="49348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CD07-DCB9-AF52-FFC7-FF043110C32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47DC4C0-4A06-E394-43EA-E23E6434683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25C60DE-A578-ECC7-25D0-072C3B2B2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25633"/>
          </a:xfrm>
          <a:prstGeom prst="rect">
            <a:avLst/>
          </a:prstGeom>
        </p:spPr>
      </p:pic>
    </p:spTree>
    <p:extLst>
      <p:ext uri="{BB962C8B-B14F-4D97-AF65-F5344CB8AC3E}">
        <p14:creationId xmlns:p14="http://schemas.microsoft.com/office/powerpoint/2010/main" val="341080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E19E1-4912-14D0-8D60-AF296499C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0445"/>
          </a:xfrm>
          <a:prstGeom prst="rect">
            <a:avLst/>
          </a:prstGeom>
        </p:spPr>
      </p:pic>
    </p:spTree>
    <p:extLst>
      <p:ext uri="{BB962C8B-B14F-4D97-AF65-F5344CB8AC3E}">
        <p14:creationId xmlns:p14="http://schemas.microsoft.com/office/powerpoint/2010/main" val="77467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F4E825-2D5B-5EA4-4363-EE9299CA3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7"/>
            <a:ext cx="12250633" cy="6874767"/>
          </a:xfrm>
          <a:prstGeom prst="rect">
            <a:avLst/>
          </a:prstGeom>
        </p:spPr>
      </p:pic>
    </p:spTree>
    <p:extLst>
      <p:ext uri="{BB962C8B-B14F-4D97-AF65-F5344CB8AC3E}">
        <p14:creationId xmlns:p14="http://schemas.microsoft.com/office/powerpoint/2010/main" val="306065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Words>
  <Application>Microsoft Office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HR DATA ANALYSIS                                       overview of Project    HR data analysis project is divided in three section are –  1. In Its first page represent all basic data about company  and also called home page of that project. In this   2. The second page is represent the Action page were we have to take some  type of action like To terminate some employee and give the promotion to the some employee also   3. Third last page represent the detail page of a employees about his job satisfaction  and overtiming and how much employee are working in each department  and how  many I have to fire them and how many employees I have to give the promotion letter to them.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HR DATA ANALYSIS                                       overview of Project    HR data analysis project is divided in three section are –  1. In Its first page represent all basic data about company  and also called home page of that project. In this   2. The second page is represent the Action page were we have to take some  type of action like To terminate some employee and give the promotion to the some employee also   3. Third last page represent the detail page of a employees about his job satisfaction  and overtiming and how much employee are working in each department  and how  many I have to fire them and how many employees I have to give the promotion letter to them.     </dc:title>
  <dc:creator>DELL</dc:creator>
  <cp:lastModifiedBy>DELL</cp:lastModifiedBy>
  <cp:revision>1</cp:revision>
  <dcterms:created xsi:type="dcterms:W3CDTF">2023-04-28T02:21:12Z</dcterms:created>
  <dcterms:modified xsi:type="dcterms:W3CDTF">2023-04-28T02:21:43Z</dcterms:modified>
</cp:coreProperties>
</file>