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63" d="100"/>
          <a:sy n="63" d="100"/>
        </p:scale>
        <p:origin x="222"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8535D8-5A2F-40A0-BE69-C33FDAD87E9F}" type="datetimeFigureOut">
              <a:rPr lang="en-IN" smtClean="0"/>
              <a:t>19-04-2023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33878-6ECA-47EE-BDBC-90081C3D4512}" type="slidenum">
              <a:rPr lang="en-IN" smtClean="0"/>
              <a:t>‹#›</a:t>
            </a:fld>
            <a:endParaRPr lang="en-IN"/>
          </a:p>
        </p:txBody>
      </p:sp>
    </p:spTree>
    <p:extLst>
      <p:ext uri="{BB962C8B-B14F-4D97-AF65-F5344CB8AC3E}">
        <p14:creationId xmlns:p14="http://schemas.microsoft.com/office/powerpoint/2010/main" val="3305606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pieChart</a:t>
            </a:r>
            <a:endParaRPr dirty="0"/>
          </a:p>
          <a:p>
            <a:r>
              <a:rPr b="0" dirty="0"/>
              <a:t>No alt text provided</a:t>
            </a:r>
            <a:endParaRPr dirty="0"/>
          </a:p>
          <a:p>
            <a:endParaRPr dirty="0"/>
          </a:p>
          <a:p>
            <a:r>
              <a:rPr b="1" dirty="0"/>
              <a:t>Pizza category</a:t>
            </a:r>
            <a:endParaRPr dirty="0"/>
          </a:p>
          <a:p>
            <a:r>
              <a:rPr b="0" dirty="0"/>
              <a:t>No alt text provided</a:t>
            </a:r>
            <a:endParaRPr dirty="0"/>
          </a:p>
          <a:p>
            <a:endParaRPr dirty="0"/>
          </a:p>
          <a:p>
            <a:r>
              <a:rPr b="1" dirty="0"/>
              <a:t>Pizza by size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Revenue by month</a:t>
            </a:r>
            <a:endParaRPr dirty="0"/>
          </a:p>
          <a:p>
            <a:r>
              <a:rPr b="0" dirty="0"/>
              <a:t>No alt text provided</a:t>
            </a:r>
            <a:endParaRPr dirty="0"/>
          </a:p>
          <a:p>
            <a:endParaRPr dirty="0"/>
          </a:p>
          <a:p>
            <a:r>
              <a:rPr b="1" dirty="0"/>
              <a:t>Top 10 pizza by  name and size</a:t>
            </a:r>
            <a:endParaRPr dirty="0"/>
          </a:p>
          <a:p>
            <a:r>
              <a:rPr b="0" dirty="0"/>
              <a:t>No alt text provided</a:t>
            </a:r>
            <a:endParaRPr dirty="0"/>
          </a:p>
          <a:p>
            <a:endParaRPr dirty="0"/>
          </a:p>
          <a:p>
            <a:r>
              <a:rPr b="1" dirty="0"/>
              <a:t>Revenue by pizza category</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4/19/2023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25522e3c-25d6-487d-8487-9c3b52ba76b6?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25522e3c-25d6-487d-8487-9c3b52ba76b6/?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Pizza sales 2015</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4/19/2023 8:53:00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4/19/2023 8:50:28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 ,card ,pieChart ,Pizza category ,Pizza by size ,card ,textbox ,Revenue by month ,Top 10 pizza by  name and size ,Revenue by pizza category. Please refer to the notes on this slide for details">
            <a:hlinkClick r:id="rId3"/>
          </p:cNvPr>
          <p:cNvPicPr>
            <a:picLocks noChangeAspect="1"/>
          </p:cNvPicPr>
          <p:nvPr/>
        </p:nvPicPr>
        <p:blipFill>
          <a:blip r:embed="rId4"/>
          <a:stretch>
            <a:fillRect/>
          </a:stretch>
        </p:blipFill>
        <p:spPr>
          <a:xfrm>
            <a:off x="0" y="121920"/>
            <a:ext cx="12020550" cy="6858000"/>
          </a:xfrm>
          <a:prstGeom prst="rect">
            <a:avLst/>
          </a:prstGeom>
          <a:noFill/>
        </p:spPr>
      </p:pic>
      <p:sp>
        <p:nvSpPr>
          <p:cNvPr id="4" name="Title" hidden="1"/>
          <p:cNvSpPr>
            <a:spLocks noGrp="1"/>
          </p:cNvSpPr>
          <p:nvPr>
            <p:ph type="title"/>
          </p:nvPr>
        </p:nvSpPr>
        <p:spPr/>
        <p:txBody>
          <a:bodyPr/>
          <a:lstStyle/>
          <a:p>
            <a:r>
              <a:t>Pizza sales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88</Words>
  <Application>Microsoft Office PowerPoint</Application>
  <PresentationFormat>Widescreen</PresentationFormat>
  <Paragraphs>36</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Segoe UI</vt:lpstr>
      <vt:lpstr>Segoe UI Light</vt:lpstr>
      <vt:lpstr>Segoe UI Semibold</vt:lpstr>
      <vt:lpstr>Custom Design</vt:lpstr>
      <vt:lpstr>Pizza sales 2015</vt:lpstr>
      <vt:lpstr>Pizza sales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DELL</cp:lastModifiedBy>
  <cp:revision>5</cp:revision>
  <dcterms:created xsi:type="dcterms:W3CDTF">2016-09-04T11:54:55Z</dcterms:created>
  <dcterms:modified xsi:type="dcterms:W3CDTF">2023-04-19T08:54:23Z</dcterms:modified>
</cp:coreProperties>
</file>