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3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84EB-8517-4CEA-98DE-B6EF4F7DA63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A77E-9891-41E2-A586-7B7C419F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ographia.com/db-mumbaidistr91.htm" TargetMode="External"/><Relationship Id="rId2" Type="http://schemas.openxmlformats.org/officeDocument/2006/relationships/hyperlink" Target="https://github.com/datameet/Municipal_Spatial_Data/blob/master/Mumbai/BMC_Wards.geo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Locating a New Indian Restaurant in Mumbai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Pratap</a:t>
            </a:r>
            <a:r>
              <a:rPr lang="en-US" dirty="0" smtClean="0"/>
              <a:t> </a:t>
            </a:r>
            <a:r>
              <a:rPr lang="en-US" dirty="0" err="1" smtClean="0"/>
              <a:t>Balakrishnan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From this cluster the following areas can be considered</a:t>
            </a:r>
          </a:p>
          <a:p>
            <a:pPr lvl="1"/>
            <a:r>
              <a:rPr lang="en-US" dirty="0" smtClean="0"/>
              <a:t>Ward </a:t>
            </a:r>
            <a:r>
              <a:rPr lang="en-US" dirty="0"/>
              <a:t>K East – Andheri East – where Indian restaurant was the 2</a:t>
            </a:r>
            <a:r>
              <a:rPr lang="en-US" baseline="30000" dirty="0"/>
              <a:t>nd</a:t>
            </a:r>
            <a:r>
              <a:rPr lang="en-US" dirty="0"/>
              <a:t> most popular</a:t>
            </a:r>
          </a:p>
          <a:p>
            <a:pPr lvl="1"/>
            <a:r>
              <a:rPr lang="en-US" dirty="0"/>
              <a:t>Ward L – </a:t>
            </a:r>
            <a:r>
              <a:rPr lang="en-US" dirty="0" err="1"/>
              <a:t>Kurla</a:t>
            </a:r>
            <a:r>
              <a:rPr lang="en-US" dirty="0"/>
              <a:t> – where Indian restaurant was the 2</a:t>
            </a:r>
            <a:r>
              <a:rPr lang="en-US" baseline="30000" dirty="0"/>
              <a:t>nd</a:t>
            </a:r>
            <a:r>
              <a:rPr lang="en-US" dirty="0"/>
              <a:t> most popular</a:t>
            </a:r>
          </a:p>
          <a:p>
            <a:pPr lvl="1"/>
            <a:r>
              <a:rPr lang="en-US" dirty="0"/>
              <a:t>Ward R Central – </a:t>
            </a:r>
            <a:r>
              <a:rPr lang="en-US" dirty="0" err="1"/>
              <a:t>Borivali</a:t>
            </a:r>
            <a:r>
              <a:rPr lang="en-US" dirty="0"/>
              <a:t> West – where Indian restaurant was the 3</a:t>
            </a:r>
            <a:r>
              <a:rPr lang="en-US" baseline="30000" dirty="0"/>
              <a:t>rd</a:t>
            </a:r>
            <a:r>
              <a:rPr lang="en-US" dirty="0"/>
              <a:t> most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3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this it is recommended to open a new Indian restaurant in </a:t>
            </a:r>
            <a:r>
              <a:rPr lang="en-US" b="1" dirty="0" err="1"/>
              <a:t>Borivali</a:t>
            </a:r>
            <a:r>
              <a:rPr lang="en-US" b="1" dirty="0"/>
              <a:t> West </a:t>
            </a:r>
            <a:endParaRPr lang="en-US" dirty="0"/>
          </a:p>
          <a:p>
            <a:r>
              <a:rPr lang="en-US" dirty="0"/>
              <a:t>As a secondary alternative </a:t>
            </a:r>
            <a:r>
              <a:rPr lang="en-US" b="1" u="sng" dirty="0"/>
              <a:t>Andheri East / </a:t>
            </a:r>
            <a:r>
              <a:rPr lang="en-US" b="1" u="sng" dirty="0" err="1"/>
              <a:t>Kurla</a:t>
            </a:r>
            <a:r>
              <a:rPr lang="en-US" dirty="0"/>
              <a:t> in this cluster could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94172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analysis of Mumbai Wards was done</a:t>
            </a:r>
          </a:p>
          <a:p>
            <a:r>
              <a:rPr lang="en-US" dirty="0" smtClean="0"/>
              <a:t>Venues for each ward within 500m of the center of ward was obtained using Four Square API</a:t>
            </a:r>
          </a:p>
          <a:p>
            <a:r>
              <a:rPr lang="en-US" dirty="0" smtClean="0"/>
              <a:t>Based on clustering it is recommended that the best place to open a new Indian restaurant is </a:t>
            </a:r>
            <a:r>
              <a:rPr lang="en-US" dirty="0" err="1" smtClean="0"/>
              <a:t>Borivali</a:t>
            </a:r>
            <a:r>
              <a:rPr lang="en-US" dirty="0" smtClean="0"/>
              <a:t> West</a:t>
            </a:r>
          </a:p>
          <a:p>
            <a:r>
              <a:rPr lang="en-US" dirty="0" smtClean="0"/>
              <a:t>Alternative locations are Andheri East and </a:t>
            </a:r>
            <a:r>
              <a:rPr lang="en-US" dirty="0" err="1" smtClean="0"/>
              <a:t>Kurla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Mumbai has 24 wards</a:t>
            </a:r>
          </a:p>
          <a:p>
            <a:r>
              <a:rPr lang="en-US" dirty="0" smtClean="0"/>
              <a:t>To identify a ward that is best suited to open a new Indian restaurant in Mumbai</a:t>
            </a:r>
          </a:p>
          <a:p>
            <a:r>
              <a:rPr lang="en-US" dirty="0" smtClean="0"/>
              <a:t>Criteria: The area should already be popular for having Indian restaurants but Indian restaurants should not be the most popular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Mumbai ward geometry from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github.com/datameet/Municipal_Spatial_Data/blob/master/Mumbai/BMC_Wards.geojson</a:t>
            </a:r>
            <a:endParaRPr lang="en-US" u="sng" dirty="0" smtClean="0"/>
          </a:p>
          <a:p>
            <a:r>
              <a:rPr lang="en-US" u="sng" dirty="0" smtClean="0"/>
              <a:t>Mumbai ward names from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www.demographia.com/db-mumbaidistr91.htm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Frame combining the two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1" y="2285840"/>
            <a:ext cx="309605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venues for each ward from Four Square API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3" y="2704999"/>
            <a:ext cx="622069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and Process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</a:t>
            </a:r>
            <a:r>
              <a:rPr lang="en-US" dirty="0" err="1" smtClean="0"/>
              <a:t>fequency</a:t>
            </a:r>
            <a:r>
              <a:rPr lang="en-US" dirty="0" smtClean="0"/>
              <a:t> of occurrence of venues for each ward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95600"/>
            <a:ext cx="24958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 Explore and Process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top 10 venues by ward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2138182"/>
            <a:ext cx="782111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7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using </a:t>
            </a:r>
            <a:r>
              <a:rPr lang="en-US" dirty="0" err="1" smtClean="0"/>
              <a:t>Kmeans</a:t>
            </a:r>
            <a:endParaRPr lang="en-US" dirty="0" smtClean="0"/>
          </a:p>
          <a:p>
            <a:pPr lvl="1"/>
            <a:r>
              <a:rPr lang="en-US" dirty="0" smtClean="0"/>
              <a:t>Find optimum number of clusters by elbow method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cycle with number of clusters = 5, we get one big group and the other 4 clusters which can be ignored as not of interest for opening an Indian restaurant</a:t>
            </a:r>
          </a:p>
          <a:p>
            <a:pPr lvl="1"/>
            <a:r>
              <a:rPr lang="en-US" dirty="0" smtClean="0"/>
              <a:t>Re-cluster the one big group this time with number of clusters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00800" cy="3962400"/>
          </a:xfrm>
        </p:spPr>
        <p:txBody>
          <a:bodyPr/>
          <a:lstStyle/>
          <a:p>
            <a:r>
              <a:rPr lang="en-US" dirty="0" smtClean="0"/>
              <a:t>Of the 6 clusters following cluster best meets our criteria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6210092" cy="37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319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Locating a New Indian Restaurant in Mumbai</vt:lpstr>
      <vt:lpstr>Introduction / Problem Definition</vt:lpstr>
      <vt:lpstr>Data</vt:lpstr>
      <vt:lpstr>… Data</vt:lpstr>
      <vt:lpstr>… Data</vt:lpstr>
      <vt:lpstr>Explore and Process Data</vt:lpstr>
      <vt:lpstr>... Explore and Process Data</vt:lpstr>
      <vt:lpstr>Clustering</vt:lpstr>
      <vt:lpstr>Results</vt:lpstr>
      <vt:lpstr>Discussion</vt:lpstr>
      <vt:lpstr>… Discussion</vt:lpstr>
      <vt:lpstr>Conclusion</vt:lpstr>
    </vt:vector>
  </TitlesOfParts>
  <Company>Pratap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a New Indian Restaurant in Mumbai</dc:title>
  <dc:creator>Pratap Balakrishnan</dc:creator>
  <cp:lastModifiedBy>Pratap Balakrishnan</cp:lastModifiedBy>
  <cp:revision>8</cp:revision>
  <cp:lastPrinted>2019-05-19T07:19:49Z</cp:lastPrinted>
  <dcterms:created xsi:type="dcterms:W3CDTF">2019-05-19T07:08:04Z</dcterms:created>
  <dcterms:modified xsi:type="dcterms:W3CDTF">2019-05-19T07:36:37Z</dcterms:modified>
</cp:coreProperties>
</file>