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Pre Processing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/>
      <dgm:spPr/>
      <dgm:t>
        <a:bodyPr/>
        <a:lstStyle/>
        <a:p>
          <a:r>
            <a:rPr lang="en-IN" dirty="0"/>
            <a:t>Alignment and VDJ assignment-- </a:t>
          </a:r>
          <a:r>
            <a:rPr lang="en-IN" dirty="0" err="1"/>
            <a:t>abstar</a:t>
          </a:r>
          <a:endParaRPr lang="en-US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Post processing</a:t>
          </a:r>
          <a:endParaRPr lang="en-US" dirty="0"/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A53E5DCB-A38C-4E39-A16F-9FF4D2E75AC6}" type="pres">
      <dgm:prSet presAssocID="{4F4F4E73-2D8F-4219-8104-0AD5DA62B5E9}" presName="node" presStyleLbl="node1" presStyleIdx="0" presStyleCnt="3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0" presStyleCnt="2"/>
      <dgm:spPr/>
    </dgm:pt>
    <dgm:pt modelId="{25226DD1-8DB7-4C6C-96DB-8828F791B345}" type="pres">
      <dgm:prSet presAssocID="{A290F63D-3F49-4C9A-B441-BA4C0FCC9ED0}" presName="connectorText" presStyleLbl="sibTrans2D1" presStyleIdx="0" presStyleCnt="2"/>
      <dgm:spPr/>
    </dgm:pt>
    <dgm:pt modelId="{5468AD53-D3CA-4AEB-B687-74F19C6D3B5A}" type="pres">
      <dgm:prSet presAssocID="{BCE7C2EE-34D0-4D20-9FE6-8E569DC922F6}" presName="node" presStyleLbl="node1" presStyleIdx="1" presStyleCnt="3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1" presStyleCnt="2"/>
      <dgm:spPr/>
    </dgm:pt>
    <dgm:pt modelId="{FCE248A0-2E7F-4B92-A1ED-D2589071A8D5}" type="pres">
      <dgm:prSet presAssocID="{EA2E6F4F-451B-46E5-9577-FF5E8158FD0A}" presName="connectorText" presStyleLbl="sibTrans2D1" presStyleIdx="1" presStyleCnt="2"/>
      <dgm:spPr/>
    </dgm:pt>
    <dgm:pt modelId="{11CADDFA-5726-4492-9918-93912785368E}" type="pres">
      <dgm:prSet presAssocID="{DC9442CF-E901-4665-8E33-9A02CD3890A7}" presName="node" presStyleLbl="node1" presStyleIdx="2" presStyleCnt="3">
        <dgm:presLayoutVars>
          <dgm:bulletEnabled val="1"/>
        </dgm:presLayoutVars>
      </dgm:prSet>
      <dgm:spPr/>
    </dgm:pt>
  </dgm:ptLst>
  <dgm:cxnLst>
    <dgm:cxn modelId="{E7C42C12-3113-4B6C-B326-15B780D7AD67}" srcId="{6B01C605-3A98-44BC-84BC-A8531D1A0C0F}" destId="{DC9442CF-E901-4665-8E33-9A02CD3890A7}" srcOrd="2" destOrd="0" parTransId="{0AFFC4C0-277E-4B51-8DB3-ECD3412FBECA}" sibTransId="{40F1280A-5D00-4884-BEF7-D8B80ABA1C8E}"/>
    <dgm:cxn modelId="{DC691C26-E18A-4CC3-B88A-0217254A54D1}" srcId="{6B01C605-3A98-44BC-84BC-A8531D1A0C0F}" destId="{BCE7C2EE-34D0-4D20-9FE6-8E569DC922F6}" srcOrd="1" destOrd="0" parTransId="{E4E67CA6-0589-4AE6-802B-6351F5E2EE2F}" sibTransId="{EA2E6F4F-451B-46E5-9577-FF5E8158FD0A}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CD6549AE-3793-45C1-B128-7BA13CD98E12}" srcId="{6B01C605-3A98-44BC-84BC-A8531D1A0C0F}" destId="{4F4F4E73-2D8F-4219-8104-0AD5DA62B5E9}" srcOrd="0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6A732EC6-1C6B-4587-93DA-7721518A3F9D}" type="presParOf" srcId="{38895ACC-88E7-47A3-BDA7-5DC81586633D}" destId="{A53E5DCB-A38C-4E39-A16F-9FF4D2E75AC6}" srcOrd="0" destOrd="0" presId="urn:microsoft.com/office/officeart/2005/8/layout/process1"/>
    <dgm:cxn modelId="{E0FDED3C-664D-41AF-9919-08300D322EF0}" type="presParOf" srcId="{38895ACC-88E7-47A3-BDA7-5DC81586633D}" destId="{CB93B1DC-46DB-4D12-A617-D5844E8E70FD}" srcOrd="1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2" destOrd="0" presId="urn:microsoft.com/office/officeart/2005/8/layout/process1"/>
    <dgm:cxn modelId="{A3B04FDD-77F2-453F-B108-622B65A54157}" type="presParOf" srcId="{38895ACC-88E7-47A3-BDA7-5DC81586633D}" destId="{6BF7CB03-F3BD-4036-9459-AB66EC962898}" srcOrd="3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Remove incomplete rows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 custT="1"/>
      <dgm:spPr/>
      <dgm:t>
        <a:bodyPr/>
        <a:lstStyle/>
        <a:p>
          <a:r>
            <a:rPr lang="en-IN" sz="1600" dirty="0"/>
            <a:t>Remove fragments containing * (presumably stop codon or non determinant amino acids)</a:t>
          </a:r>
          <a:endParaRPr lang="en-US" sz="1600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Removed smaller than 4 amino acid long chains</a:t>
          </a:r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2687A536-02B9-4C0F-B1D5-ED8B5195414B}">
      <dgm:prSet phldrT="[Text]"/>
      <dgm:spPr/>
      <dgm:t>
        <a:bodyPr/>
        <a:lstStyle/>
        <a:p>
          <a:r>
            <a:rPr lang="en-IN" dirty="0"/>
            <a:t>Remove duplicates</a:t>
          </a:r>
        </a:p>
      </dgm:t>
    </dgm:pt>
    <dgm:pt modelId="{6060B10C-7088-4645-ADC8-866F4EC9BE7F}" type="parTrans" cxnId="{38C9B051-D32D-4F3E-A8B3-4EFE48389DE0}">
      <dgm:prSet/>
      <dgm:spPr/>
      <dgm:t>
        <a:bodyPr/>
        <a:lstStyle/>
        <a:p>
          <a:endParaRPr lang="en-US"/>
        </a:p>
      </dgm:t>
    </dgm:pt>
    <dgm:pt modelId="{CEDEF33B-0AAC-4090-A191-A65BAE240BB6}" type="sibTrans" cxnId="{38C9B051-D32D-4F3E-A8B3-4EFE48389DE0}">
      <dgm:prSet/>
      <dgm:spPr/>
      <dgm:t>
        <a:bodyPr/>
        <a:lstStyle/>
        <a:p>
          <a:endParaRPr lang="en-US"/>
        </a:p>
      </dgm:t>
    </dgm:pt>
    <dgm:pt modelId="{1882C2F9-7572-4CB3-BEDE-10B5D72C62A9}">
      <dgm:prSet phldrT="[Text]"/>
      <dgm:spPr/>
      <dgm:t>
        <a:bodyPr/>
        <a:lstStyle/>
        <a:p>
          <a:r>
            <a:rPr lang="en-IN" dirty="0"/>
            <a:t>Start with Aligned data</a:t>
          </a:r>
          <a:endParaRPr lang="en-US" dirty="0"/>
        </a:p>
      </dgm:t>
    </dgm:pt>
    <dgm:pt modelId="{DF6E62F0-8095-4222-8A73-CC8FA3326509}" type="parTrans" cxnId="{BFF4799B-DCF3-4F78-B28C-397A8ABC51E6}">
      <dgm:prSet/>
      <dgm:spPr/>
      <dgm:t>
        <a:bodyPr/>
        <a:lstStyle/>
        <a:p>
          <a:endParaRPr lang="en-US"/>
        </a:p>
      </dgm:t>
    </dgm:pt>
    <dgm:pt modelId="{1133ACA2-F111-4040-8190-8B20704C7695}" type="sibTrans" cxnId="{BFF4799B-DCF3-4F78-B28C-397A8ABC51E6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1A14440A-4D35-44C4-AD72-95FF9D3D0BAB}" type="pres">
      <dgm:prSet presAssocID="{1882C2F9-7572-4CB3-BEDE-10B5D72C62A9}" presName="node" presStyleLbl="node1" presStyleIdx="0" presStyleCnt="5">
        <dgm:presLayoutVars>
          <dgm:bulletEnabled val="1"/>
        </dgm:presLayoutVars>
      </dgm:prSet>
      <dgm:spPr/>
    </dgm:pt>
    <dgm:pt modelId="{134A2A08-75BD-404A-B511-5C12C7D5637E}" type="pres">
      <dgm:prSet presAssocID="{1133ACA2-F111-4040-8190-8B20704C7695}" presName="sibTrans" presStyleLbl="sibTrans2D1" presStyleIdx="0" presStyleCnt="4"/>
      <dgm:spPr/>
    </dgm:pt>
    <dgm:pt modelId="{FB828E66-74A0-40FE-AF6D-6DC1556AE997}" type="pres">
      <dgm:prSet presAssocID="{1133ACA2-F111-4040-8190-8B20704C7695}" presName="connectorText" presStyleLbl="sibTrans2D1" presStyleIdx="0" presStyleCnt="4"/>
      <dgm:spPr/>
    </dgm:pt>
    <dgm:pt modelId="{A53E5DCB-A38C-4E39-A16F-9FF4D2E75AC6}" type="pres">
      <dgm:prSet presAssocID="{4F4F4E73-2D8F-4219-8104-0AD5DA62B5E9}" presName="node" presStyleLbl="node1" presStyleIdx="1" presStyleCnt="5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1" presStyleCnt="4"/>
      <dgm:spPr/>
    </dgm:pt>
    <dgm:pt modelId="{25226DD1-8DB7-4C6C-96DB-8828F791B345}" type="pres">
      <dgm:prSet presAssocID="{A290F63D-3F49-4C9A-B441-BA4C0FCC9ED0}" presName="connectorText" presStyleLbl="sibTrans2D1" presStyleIdx="1" presStyleCnt="4"/>
      <dgm:spPr/>
    </dgm:pt>
    <dgm:pt modelId="{5468AD53-D3CA-4AEB-B687-74F19C6D3B5A}" type="pres">
      <dgm:prSet presAssocID="{BCE7C2EE-34D0-4D20-9FE6-8E569DC922F6}" presName="node" presStyleLbl="node1" presStyleIdx="2" presStyleCnt="5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2" presStyleCnt="4"/>
      <dgm:spPr/>
    </dgm:pt>
    <dgm:pt modelId="{FCE248A0-2E7F-4B92-A1ED-D2589071A8D5}" type="pres">
      <dgm:prSet presAssocID="{EA2E6F4F-451B-46E5-9577-FF5E8158FD0A}" presName="connectorText" presStyleLbl="sibTrans2D1" presStyleIdx="2" presStyleCnt="4"/>
      <dgm:spPr/>
    </dgm:pt>
    <dgm:pt modelId="{11CADDFA-5726-4492-9918-93912785368E}" type="pres">
      <dgm:prSet presAssocID="{DC9442CF-E901-4665-8E33-9A02CD3890A7}" presName="node" presStyleLbl="node1" presStyleIdx="3" presStyleCnt="5">
        <dgm:presLayoutVars>
          <dgm:bulletEnabled val="1"/>
        </dgm:presLayoutVars>
      </dgm:prSet>
      <dgm:spPr/>
    </dgm:pt>
    <dgm:pt modelId="{10EEA69D-355F-4FC7-95AD-E0C9F23978E8}" type="pres">
      <dgm:prSet presAssocID="{40F1280A-5D00-4884-BEF7-D8B80ABA1C8E}" presName="sibTrans" presStyleLbl="sibTrans2D1" presStyleIdx="3" presStyleCnt="4"/>
      <dgm:spPr/>
    </dgm:pt>
    <dgm:pt modelId="{02B471AF-DE6F-41A7-9E33-78497AA9A7CD}" type="pres">
      <dgm:prSet presAssocID="{40F1280A-5D00-4884-BEF7-D8B80ABA1C8E}" presName="connectorText" presStyleLbl="sibTrans2D1" presStyleIdx="3" presStyleCnt="4"/>
      <dgm:spPr/>
    </dgm:pt>
    <dgm:pt modelId="{391F569C-76E2-4ECF-8264-87202EC1D724}" type="pres">
      <dgm:prSet presAssocID="{2687A536-02B9-4C0F-B1D5-ED8B5195414B}" presName="node" presStyleLbl="node1" presStyleIdx="4" presStyleCnt="5">
        <dgm:presLayoutVars>
          <dgm:bulletEnabled val="1"/>
        </dgm:presLayoutVars>
      </dgm:prSet>
      <dgm:spPr/>
    </dgm:pt>
  </dgm:ptLst>
  <dgm:cxnLst>
    <dgm:cxn modelId="{8FFB7E0B-53E2-47EE-B52D-9359E1CB26F1}" type="presOf" srcId="{40F1280A-5D00-4884-BEF7-D8B80ABA1C8E}" destId="{02B471AF-DE6F-41A7-9E33-78497AA9A7CD}" srcOrd="1" destOrd="0" presId="urn:microsoft.com/office/officeart/2005/8/layout/process1"/>
    <dgm:cxn modelId="{E7C42C12-3113-4B6C-B326-15B780D7AD67}" srcId="{6B01C605-3A98-44BC-84BC-A8531D1A0C0F}" destId="{DC9442CF-E901-4665-8E33-9A02CD3890A7}" srcOrd="3" destOrd="0" parTransId="{0AFFC4C0-277E-4B51-8DB3-ECD3412FBECA}" sibTransId="{40F1280A-5D00-4884-BEF7-D8B80ABA1C8E}"/>
    <dgm:cxn modelId="{1939CB19-2F8A-4C9B-AA4F-4405D5B56C7C}" type="presOf" srcId="{1133ACA2-F111-4040-8190-8B20704C7695}" destId="{134A2A08-75BD-404A-B511-5C12C7D5637E}" srcOrd="0" destOrd="0" presId="urn:microsoft.com/office/officeart/2005/8/layout/process1"/>
    <dgm:cxn modelId="{DC691C26-E18A-4CC3-B88A-0217254A54D1}" srcId="{6B01C605-3A98-44BC-84BC-A8531D1A0C0F}" destId="{BCE7C2EE-34D0-4D20-9FE6-8E569DC922F6}" srcOrd="2" destOrd="0" parTransId="{E4E67CA6-0589-4AE6-802B-6351F5E2EE2F}" sibTransId="{EA2E6F4F-451B-46E5-9577-FF5E8158FD0A}"/>
    <dgm:cxn modelId="{9A755E27-F410-49F1-9CE1-DEB4A1A7F7E3}" type="presOf" srcId="{1133ACA2-F111-4040-8190-8B20704C7695}" destId="{FB828E66-74A0-40FE-AF6D-6DC1556AE997}" srcOrd="1" destOrd="0" presId="urn:microsoft.com/office/officeart/2005/8/layout/process1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38C9B051-D32D-4F3E-A8B3-4EFE48389DE0}" srcId="{6B01C605-3A98-44BC-84BC-A8531D1A0C0F}" destId="{2687A536-02B9-4C0F-B1D5-ED8B5195414B}" srcOrd="4" destOrd="0" parTransId="{6060B10C-7088-4645-ADC8-866F4EC9BE7F}" sibTransId="{CEDEF33B-0AAC-4090-A191-A65BAE240BB6}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BFF4799B-DCF3-4F78-B28C-397A8ABC51E6}" srcId="{6B01C605-3A98-44BC-84BC-A8531D1A0C0F}" destId="{1882C2F9-7572-4CB3-BEDE-10B5D72C62A9}" srcOrd="0" destOrd="0" parTransId="{DF6E62F0-8095-4222-8A73-CC8FA3326509}" sibTransId="{1133ACA2-F111-4040-8190-8B20704C7695}"/>
    <dgm:cxn modelId="{CD6549AE-3793-45C1-B128-7BA13CD98E12}" srcId="{6B01C605-3A98-44BC-84BC-A8531D1A0C0F}" destId="{4F4F4E73-2D8F-4219-8104-0AD5DA62B5E9}" srcOrd="1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D5D749BA-1DD0-4B0A-B497-8220EE7EBB19}" type="presOf" srcId="{1882C2F9-7572-4CB3-BEDE-10B5D72C62A9}" destId="{1A14440A-4D35-44C4-AD72-95FF9D3D0BAB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2A3806E5-F201-4FB2-AF48-60829828C195}" type="presOf" srcId="{40F1280A-5D00-4884-BEF7-D8B80ABA1C8E}" destId="{10EEA69D-355F-4FC7-95AD-E0C9F23978E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ECE903F9-31F0-4B18-9934-B474B7F423A1}" type="presOf" srcId="{2687A536-02B9-4C0F-B1D5-ED8B5195414B}" destId="{391F569C-76E2-4ECF-8264-87202EC1D724}" srcOrd="0" destOrd="0" presId="urn:microsoft.com/office/officeart/2005/8/layout/process1"/>
    <dgm:cxn modelId="{49DA7B1D-4EBD-4482-882D-7D5F05D13609}" type="presParOf" srcId="{38895ACC-88E7-47A3-BDA7-5DC81586633D}" destId="{1A14440A-4D35-44C4-AD72-95FF9D3D0BAB}" srcOrd="0" destOrd="0" presId="urn:microsoft.com/office/officeart/2005/8/layout/process1"/>
    <dgm:cxn modelId="{80C7AAD9-CA57-48D7-8042-96D743FCA23E}" type="presParOf" srcId="{38895ACC-88E7-47A3-BDA7-5DC81586633D}" destId="{134A2A08-75BD-404A-B511-5C12C7D5637E}" srcOrd="1" destOrd="0" presId="urn:microsoft.com/office/officeart/2005/8/layout/process1"/>
    <dgm:cxn modelId="{B0D7F063-0B72-4883-A8E9-9B5E5A4458E3}" type="presParOf" srcId="{134A2A08-75BD-404A-B511-5C12C7D5637E}" destId="{FB828E66-74A0-40FE-AF6D-6DC1556AE997}" srcOrd="0" destOrd="0" presId="urn:microsoft.com/office/officeart/2005/8/layout/process1"/>
    <dgm:cxn modelId="{6A732EC6-1C6B-4587-93DA-7721518A3F9D}" type="presParOf" srcId="{38895ACC-88E7-47A3-BDA7-5DC81586633D}" destId="{A53E5DCB-A38C-4E39-A16F-9FF4D2E75AC6}" srcOrd="2" destOrd="0" presId="urn:microsoft.com/office/officeart/2005/8/layout/process1"/>
    <dgm:cxn modelId="{E0FDED3C-664D-41AF-9919-08300D322EF0}" type="presParOf" srcId="{38895ACC-88E7-47A3-BDA7-5DC81586633D}" destId="{CB93B1DC-46DB-4D12-A617-D5844E8E70FD}" srcOrd="3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4" destOrd="0" presId="urn:microsoft.com/office/officeart/2005/8/layout/process1"/>
    <dgm:cxn modelId="{A3B04FDD-77F2-453F-B108-622B65A54157}" type="presParOf" srcId="{38895ACC-88E7-47A3-BDA7-5DC81586633D}" destId="{6BF7CB03-F3BD-4036-9459-AB66EC962898}" srcOrd="5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6" destOrd="0" presId="urn:microsoft.com/office/officeart/2005/8/layout/process1"/>
    <dgm:cxn modelId="{36A3322E-C2B9-4B4F-BEC6-1C6621135372}" type="presParOf" srcId="{38895ACC-88E7-47A3-BDA7-5DC81586633D}" destId="{10EEA69D-355F-4FC7-95AD-E0C9F23978E8}" srcOrd="7" destOrd="0" presId="urn:microsoft.com/office/officeart/2005/8/layout/process1"/>
    <dgm:cxn modelId="{E1157137-C6F9-4E2B-9FC3-91D3D20CDC4E}" type="presParOf" srcId="{10EEA69D-355F-4FC7-95AD-E0C9F23978E8}" destId="{02B471AF-DE6F-41A7-9E33-78497AA9A7CD}" srcOrd="0" destOrd="0" presId="urn:microsoft.com/office/officeart/2005/8/layout/process1"/>
    <dgm:cxn modelId="{10B4196E-2DB0-43EB-8B24-DB1A3C87E0A2}" type="presParOf" srcId="{38895ACC-88E7-47A3-BDA7-5DC81586633D}" destId="{391F569C-76E2-4ECF-8264-87202EC1D72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983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/>
      <dgm:spPr/>
      <dgm:t>
        <a:bodyPr/>
        <a:lstStyle/>
        <a:p>
          <a:r>
            <a:rPr lang="en-IN" dirty="0"/>
            <a:t>955</a:t>
          </a:r>
          <a:endParaRPr lang="en-US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950</a:t>
          </a:r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2687A536-02B9-4C0F-B1D5-ED8B5195414B}">
      <dgm:prSet phldrT="[Text]"/>
      <dgm:spPr/>
      <dgm:t>
        <a:bodyPr/>
        <a:lstStyle/>
        <a:p>
          <a:r>
            <a:rPr lang="en-IN" dirty="0"/>
            <a:t>636</a:t>
          </a:r>
        </a:p>
      </dgm:t>
    </dgm:pt>
    <dgm:pt modelId="{6060B10C-7088-4645-ADC8-866F4EC9BE7F}" type="parTrans" cxnId="{38C9B051-D32D-4F3E-A8B3-4EFE48389DE0}">
      <dgm:prSet/>
      <dgm:spPr/>
      <dgm:t>
        <a:bodyPr/>
        <a:lstStyle/>
        <a:p>
          <a:endParaRPr lang="en-US"/>
        </a:p>
      </dgm:t>
    </dgm:pt>
    <dgm:pt modelId="{CEDEF33B-0AAC-4090-A191-A65BAE240BB6}" type="sibTrans" cxnId="{38C9B051-D32D-4F3E-A8B3-4EFE48389DE0}">
      <dgm:prSet/>
      <dgm:spPr/>
      <dgm:t>
        <a:bodyPr/>
        <a:lstStyle/>
        <a:p>
          <a:endParaRPr lang="en-US"/>
        </a:p>
      </dgm:t>
    </dgm:pt>
    <dgm:pt modelId="{16BA68DE-2E90-4DEC-BEBE-C554B64A6E4D}">
      <dgm:prSet phldrT="[Text]"/>
      <dgm:spPr/>
      <dgm:t>
        <a:bodyPr/>
        <a:lstStyle/>
        <a:p>
          <a:r>
            <a:rPr lang="en-IN" dirty="0"/>
            <a:t>1000</a:t>
          </a:r>
          <a:endParaRPr lang="en-US" dirty="0"/>
        </a:p>
      </dgm:t>
    </dgm:pt>
    <dgm:pt modelId="{2DE65A3A-F9A0-4E89-A259-697EBF99763C}" type="parTrans" cxnId="{04247668-C3EC-42AA-BEB4-178CB72D9D91}">
      <dgm:prSet/>
      <dgm:spPr/>
      <dgm:t>
        <a:bodyPr/>
        <a:lstStyle/>
        <a:p>
          <a:endParaRPr lang="en-US"/>
        </a:p>
      </dgm:t>
    </dgm:pt>
    <dgm:pt modelId="{4E522BA6-C274-4F92-9204-B14BCB503D38}" type="sibTrans" cxnId="{04247668-C3EC-42AA-BEB4-178CB72D9D91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F1E44AEC-2854-4792-839D-4C014927BF9D}" type="pres">
      <dgm:prSet presAssocID="{16BA68DE-2E90-4DEC-BEBE-C554B64A6E4D}" presName="node" presStyleLbl="node1" presStyleIdx="0" presStyleCnt="5">
        <dgm:presLayoutVars>
          <dgm:bulletEnabled val="1"/>
        </dgm:presLayoutVars>
      </dgm:prSet>
      <dgm:spPr/>
    </dgm:pt>
    <dgm:pt modelId="{7BB31C99-8642-4C34-B0C5-0A91008FCB61}" type="pres">
      <dgm:prSet presAssocID="{4E522BA6-C274-4F92-9204-B14BCB503D38}" presName="sibTrans" presStyleLbl="sibTrans2D1" presStyleIdx="0" presStyleCnt="4"/>
      <dgm:spPr/>
    </dgm:pt>
    <dgm:pt modelId="{F0CDF969-2A8F-427A-9A0E-E076C977D3C3}" type="pres">
      <dgm:prSet presAssocID="{4E522BA6-C274-4F92-9204-B14BCB503D38}" presName="connectorText" presStyleLbl="sibTrans2D1" presStyleIdx="0" presStyleCnt="4"/>
      <dgm:spPr/>
    </dgm:pt>
    <dgm:pt modelId="{A53E5DCB-A38C-4E39-A16F-9FF4D2E75AC6}" type="pres">
      <dgm:prSet presAssocID="{4F4F4E73-2D8F-4219-8104-0AD5DA62B5E9}" presName="node" presStyleLbl="node1" presStyleIdx="1" presStyleCnt="5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1" presStyleCnt="4"/>
      <dgm:spPr/>
    </dgm:pt>
    <dgm:pt modelId="{25226DD1-8DB7-4C6C-96DB-8828F791B345}" type="pres">
      <dgm:prSet presAssocID="{A290F63D-3F49-4C9A-B441-BA4C0FCC9ED0}" presName="connectorText" presStyleLbl="sibTrans2D1" presStyleIdx="1" presStyleCnt="4"/>
      <dgm:spPr/>
    </dgm:pt>
    <dgm:pt modelId="{5468AD53-D3CA-4AEB-B687-74F19C6D3B5A}" type="pres">
      <dgm:prSet presAssocID="{BCE7C2EE-34D0-4D20-9FE6-8E569DC922F6}" presName="node" presStyleLbl="node1" presStyleIdx="2" presStyleCnt="5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2" presStyleCnt="4"/>
      <dgm:spPr/>
    </dgm:pt>
    <dgm:pt modelId="{FCE248A0-2E7F-4B92-A1ED-D2589071A8D5}" type="pres">
      <dgm:prSet presAssocID="{EA2E6F4F-451B-46E5-9577-FF5E8158FD0A}" presName="connectorText" presStyleLbl="sibTrans2D1" presStyleIdx="2" presStyleCnt="4"/>
      <dgm:spPr/>
    </dgm:pt>
    <dgm:pt modelId="{11CADDFA-5726-4492-9918-93912785368E}" type="pres">
      <dgm:prSet presAssocID="{DC9442CF-E901-4665-8E33-9A02CD3890A7}" presName="node" presStyleLbl="node1" presStyleIdx="3" presStyleCnt="5">
        <dgm:presLayoutVars>
          <dgm:bulletEnabled val="1"/>
        </dgm:presLayoutVars>
      </dgm:prSet>
      <dgm:spPr/>
    </dgm:pt>
    <dgm:pt modelId="{10EEA69D-355F-4FC7-95AD-E0C9F23978E8}" type="pres">
      <dgm:prSet presAssocID="{40F1280A-5D00-4884-BEF7-D8B80ABA1C8E}" presName="sibTrans" presStyleLbl="sibTrans2D1" presStyleIdx="3" presStyleCnt="4"/>
      <dgm:spPr/>
    </dgm:pt>
    <dgm:pt modelId="{02B471AF-DE6F-41A7-9E33-78497AA9A7CD}" type="pres">
      <dgm:prSet presAssocID="{40F1280A-5D00-4884-BEF7-D8B80ABA1C8E}" presName="connectorText" presStyleLbl="sibTrans2D1" presStyleIdx="3" presStyleCnt="4"/>
      <dgm:spPr/>
    </dgm:pt>
    <dgm:pt modelId="{391F569C-76E2-4ECF-8264-87202EC1D724}" type="pres">
      <dgm:prSet presAssocID="{2687A536-02B9-4C0F-B1D5-ED8B5195414B}" presName="node" presStyleLbl="node1" presStyleIdx="4" presStyleCnt="5">
        <dgm:presLayoutVars>
          <dgm:bulletEnabled val="1"/>
        </dgm:presLayoutVars>
      </dgm:prSet>
      <dgm:spPr/>
    </dgm:pt>
  </dgm:ptLst>
  <dgm:cxnLst>
    <dgm:cxn modelId="{8FFB7E0B-53E2-47EE-B52D-9359E1CB26F1}" type="presOf" srcId="{40F1280A-5D00-4884-BEF7-D8B80ABA1C8E}" destId="{02B471AF-DE6F-41A7-9E33-78497AA9A7CD}" srcOrd="1" destOrd="0" presId="urn:microsoft.com/office/officeart/2005/8/layout/process1"/>
    <dgm:cxn modelId="{E7C42C12-3113-4B6C-B326-15B780D7AD67}" srcId="{6B01C605-3A98-44BC-84BC-A8531D1A0C0F}" destId="{DC9442CF-E901-4665-8E33-9A02CD3890A7}" srcOrd="3" destOrd="0" parTransId="{0AFFC4C0-277E-4B51-8DB3-ECD3412FBECA}" sibTransId="{40F1280A-5D00-4884-BEF7-D8B80ABA1C8E}"/>
    <dgm:cxn modelId="{DC691C26-E18A-4CC3-B88A-0217254A54D1}" srcId="{6B01C605-3A98-44BC-84BC-A8531D1A0C0F}" destId="{BCE7C2EE-34D0-4D20-9FE6-8E569DC922F6}" srcOrd="2" destOrd="0" parTransId="{E4E67CA6-0589-4AE6-802B-6351F5E2EE2F}" sibTransId="{EA2E6F4F-451B-46E5-9577-FF5E8158FD0A}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04247668-C3EC-42AA-BEB4-178CB72D9D91}" srcId="{6B01C605-3A98-44BC-84BC-A8531D1A0C0F}" destId="{16BA68DE-2E90-4DEC-BEBE-C554B64A6E4D}" srcOrd="0" destOrd="0" parTransId="{2DE65A3A-F9A0-4E89-A259-697EBF99763C}" sibTransId="{4E522BA6-C274-4F92-9204-B14BCB503D38}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38C9B051-D32D-4F3E-A8B3-4EFE48389DE0}" srcId="{6B01C605-3A98-44BC-84BC-A8531D1A0C0F}" destId="{2687A536-02B9-4C0F-B1D5-ED8B5195414B}" srcOrd="4" destOrd="0" parTransId="{6060B10C-7088-4645-ADC8-866F4EC9BE7F}" sibTransId="{CEDEF33B-0AAC-4090-A191-A65BAE240BB6}"/>
    <dgm:cxn modelId="{A8A7E47B-915E-4470-BA6D-1B6926DEDD3D}" type="presOf" srcId="{16BA68DE-2E90-4DEC-BEBE-C554B64A6E4D}" destId="{F1E44AEC-2854-4792-839D-4C014927BF9D}" srcOrd="0" destOrd="0" presId="urn:microsoft.com/office/officeart/2005/8/layout/process1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D026239F-1E2A-4371-9C46-35A68B9EF35D}" type="presOf" srcId="{4E522BA6-C274-4F92-9204-B14BCB503D38}" destId="{7BB31C99-8642-4C34-B0C5-0A91008FCB61}" srcOrd="0" destOrd="0" presId="urn:microsoft.com/office/officeart/2005/8/layout/process1"/>
    <dgm:cxn modelId="{5F4F25A5-5C06-4404-8741-A37CCBEC422C}" type="presOf" srcId="{4E522BA6-C274-4F92-9204-B14BCB503D38}" destId="{F0CDF969-2A8F-427A-9A0E-E076C977D3C3}" srcOrd="1" destOrd="0" presId="urn:microsoft.com/office/officeart/2005/8/layout/process1"/>
    <dgm:cxn modelId="{CD6549AE-3793-45C1-B128-7BA13CD98E12}" srcId="{6B01C605-3A98-44BC-84BC-A8531D1A0C0F}" destId="{4F4F4E73-2D8F-4219-8104-0AD5DA62B5E9}" srcOrd="1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2A3806E5-F201-4FB2-AF48-60829828C195}" type="presOf" srcId="{40F1280A-5D00-4884-BEF7-D8B80ABA1C8E}" destId="{10EEA69D-355F-4FC7-95AD-E0C9F23978E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ECE903F9-31F0-4B18-9934-B474B7F423A1}" type="presOf" srcId="{2687A536-02B9-4C0F-B1D5-ED8B5195414B}" destId="{391F569C-76E2-4ECF-8264-87202EC1D724}" srcOrd="0" destOrd="0" presId="urn:microsoft.com/office/officeart/2005/8/layout/process1"/>
    <dgm:cxn modelId="{16DC4FCB-AE5E-403B-BA0A-6D7F2D89426F}" type="presParOf" srcId="{38895ACC-88E7-47A3-BDA7-5DC81586633D}" destId="{F1E44AEC-2854-4792-839D-4C014927BF9D}" srcOrd="0" destOrd="0" presId="urn:microsoft.com/office/officeart/2005/8/layout/process1"/>
    <dgm:cxn modelId="{42D76098-7ED5-45DB-94BE-E47B1B88D1B6}" type="presParOf" srcId="{38895ACC-88E7-47A3-BDA7-5DC81586633D}" destId="{7BB31C99-8642-4C34-B0C5-0A91008FCB61}" srcOrd="1" destOrd="0" presId="urn:microsoft.com/office/officeart/2005/8/layout/process1"/>
    <dgm:cxn modelId="{A56024D0-05FF-4B77-9BB9-EA6A4228D7F1}" type="presParOf" srcId="{7BB31C99-8642-4C34-B0C5-0A91008FCB61}" destId="{F0CDF969-2A8F-427A-9A0E-E076C977D3C3}" srcOrd="0" destOrd="0" presId="urn:microsoft.com/office/officeart/2005/8/layout/process1"/>
    <dgm:cxn modelId="{6A732EC6-1C6B-4587-93DA-7721518A3F9D}" type="presParOf" srcId="{38895ACC-88E7-47A3-BDA7-5DC81586633D}" destId="{A53E5DCB-A38C-4E39-A16F-9FF4D2E75AC6}" srcOrd="2" destOrd="0" presId="urn:microsoft.com/office/officeart/2005/8/layout/process1"/>
    <dgm:cxn modelId="{E0FDED3C-664D-41AF-9919-08300D322EF0}" type="presParOf" srcId="{38895ACC-88E7-47A3-BDA7-5DC81586633D}" destId="{CB93B1DC-46DB-4D12-A617-D5844E8E70FD}" srcOrd="3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4" destOrd="0" presId="urn:microsoft.com/office/officeart/2005/8/layout/process1"/>
    <dgm:cxn modelId="{A3B04FDD-77F2-453F-B108-622B65A54157}" type="presParOf" srcId="{38895ACC-88E7-47A3-BDA7-5DC81586633D}" destId="{6BF7CB03-F3BD-4036-9459-AB66EC962898}" srcOrd="5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6" destOrd="0" presId="urn:microsoft.com/office/officeart/2005/8/layout/process1"/>
    <dgm:cxn modelId="{36A3322E-C2B9-4B4F-BEC6-1C6621135372}" type="presParOf" srcId="{38895ACC-88E7-47A3-BDA7-5DC81586633D}" destId="{10EEA69D-355F-4FC7-95AD-E0C9F23978E8}" srcOrd="7" destOrd="0" presId="urn:microsoft.com/office/officeart/2005/8/layout/process1"/>
    <dgm:cxn modelId="{E1157137-C6F9-4E2B-9FC3-91D3D20CDC4E}" type="presParOf" srcId="{10EEA69D-355F-4FC7-95AD-E0C9F23978E8}" destId="{02B471AF-DE6F-41A7-9E33-78497AA9A7CD}" srcOrd="0" destOrd="0" presId="urn:microsoft.com/office/officeart/2005/8/layout/process1"/>
    <dgm:cxn modelId="{10B4196E-2DB0-43EB-8B24-DB1A3C87E0A2}" type="presParOf" srcId="{38895ACC-88E7-47A3-BDA7-5DC81586633D}" destId="{391F569C-76E2-4ECF-8264-87202EC1D72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1C605-3A98-44BC-84BC-A8531D1A0C0F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F4F4E73-2D8F-4219-8104-0AD5DA62B5E9}">
      <dgm:prSet phldrT="[Text]"/>
      <dgm:spPr/>
      <dgm:t>
        <a:bodyPr/>
        <a:lstStyle/>
        <a:p>
          <a:r>
            <a:rPr lang="en-IN" dirty="0"/>
            <a:t>991</a:t>
          </a:r>
          <a:endParaRPr lang="en-US" dirty="0"/>
        </a:p>
      </dgm:t>
    </dgm:pt>
    <dgm:pt modelId="{E09D4AA2-6412-46D9-9A73-AEEE1EA0A6C1}" type="parTrans" cxnId="{CD6549AE-3793-45C1-B128-7BA13CD98E12}">
      <dgm:prSet/>
      <dgm:spPr/>
      <dgm:t>
        <a:bodyPr/>
        <a:lstStyle/>
        <a:p>
          <a:endParaRPr lang="en-US"/>
        </a:p>
      </dgm:t>
    </dgm:pt>
    <dgm:pt modelId="{A290F63D-3F49-4C9A-B441-BA4C0FCC9ED0}" type="sibTrans" cxnId="{CD6549AE-3793-45C1-B128-7BA13CD98E12}">
      <dgm:prSet/>
      <dgm:spPr/>
      <dgm:t>
        <a:bodyPr/>
        <a:lstStyle/>
        <a:p>
          <a:endParaRPr lang="en-US"/>
        </a:p>
      </dgm:t>
    </dgm:pt>
    <dgm:pt modelId="{BCE7C2EE-34D0-4D20-9FE6-8E569DC922F6}">
      <dgm:prSet phldrT="[Text]"/>
      <dgm:spPr/>
      <dgm:t>
        <a:bodyPr/>
        <a:lstStyle/>
        <a:p>
          <a:r>
            <a:rPr lang="en-IN" dirty="0"/>
            <a:t>975</a:t>
          </a:r>
          <a:endParaRPr lang="en-US" dirty="0"/>
        </a:p>
      </dgm:t>
    </dgm:pt>
    <dgm:pt modelId="{E4E67CA6-0589-4AE6-802B-6351F5E2EE2F}" type="parTrans" cxnId="{DC691C26-E18A-4CC3-B88A-0217254A54D1}">
      <dgm:prSet/>
      <dgm:spPr/>
      <dgm:t>
        <a:bodyPr/>
        <a:lstStyle/>
        <a:p>
          <a:endParaRPr lang="en-US"/>
        </a:p>
      </dgm:t>
    </dgm:pt>
    <dgm:pt modelId="{EA2E6F4F-451B-46E5-9577-FF5E8158FD0A}" type="sibTrans" cxnId="{DC691C26-E18A-4CC3-B88A-0217254A54D1}">
      <dgm:prSet/>
      <dgm:spPr/>
      <dgm:t>
        <a:bodyPr/>
        <a:lstStyle/>
        <a:p>
          <a:endParaRPr lang="en-US"/>
        </a:p>
      </dgm:t>
    </dgm:pt>
    <dgm:pt modelId="{DC9442CF-E901-4665-8E33-9A02CD3890A7}">
      <dgm:prSet phldrT="[Text]"/>
      <dgm:spPr/>
      <dgm:t>
        <a:bodyPr/>
        <a:lstStyle/>
        <a:p>
          <a:r>
            <a:rPr lang="en-IN" dirty="0"/>
            <a:t>968</a:t>
          </a:r>
        </a:p>
      </dgm:t>
    </dgm:pt>
    <dgm:pt modelId="{0AFFC4C0-277E-4B51-8DB3-ECD3412FBECA}" type="parTrans" cxnId="{E7C42C12-3113-4B6C-B326-15B780D7AD67}">
      <dgm:prSet/>
      <dgm:spPr/>
      <dgm:t>
        <a:bodyPr/>
        <a:lstStyle/>
        <a:p>
          <a:endParaRPr lang="en-US"/>
        </a:p>
      </dgm:t>
    </dgm:pt>
    <dgm:pt modelId="{40F1280A-5D00-4884-BEF7-D8B80ABA1C8E}" type="sibTrans" cxnId="{E7C42C12-3113-4B6C-B326-15B780D7AD67}">
      <dgm:prSet/>
      <dgm:spPr/>
      <dgm:t>
        <a:bodyPr/>
        <a:lstStyle/>
        <a:p>
          <a:endParaRPr lang="en-US"/>
        </a:p>
      </dgm:t>
    </dgm:pt>
    <dgm:pt modelId="{D1BA4624-CD63-4D2D-8A56-D3316DCD73C5}">
      <dgm:prSet phldrT="[Text]"/>
      <dgm:spPr/>
      <dgm:t>
        <a:bodyPr/>
        <a:lstStyle/>
        <a:p>
          <a:r>
            <a:rPr lang="en-IN" dirty="0"/>
            <a:t>755</a:t>
          </a:r>
        </a:p>
      </dgm:t>
    </dgm:pt>
    <dgm:pt modelId="{5C83CD7A-7485-477A-A098-E51A4C86113D}" type="parTrans" cxnId="{D3ED20F5-80BC-46DD-8615-73610F558A27}">
      <dgm:prSet/>
      <dgm:spPr/>
      <dgm:t>
        <a:bodyPr/>
        <a:lstStyle/>
        <a:p>
          <a:endParaRPr lang="en-US"/>
        </a:p>
      </dgm:t>
    </dgm:pt>
    <dgm:pt modelId="{0359F59A-1EF0-43C1-A446-05EE201EB490}" type="sibTrans" cxnId="{D3ED20F5-80BC-46DD-8615-73610F558A27}">
      <dgm:prSet/>
      <dgm:spPr/>
      <dgm:t>
        <a:bodyPr/>
        <a:lstStyle/>
        <a:p>
          <a:endParaRPr lang="en-US"/>
        </a:p>
      </dgm:t>
    </dgm:pt>
    <dgm:pt modelId="{10F9AA56-1BFB-487A-B67D-E465F18C5033}">
      <dgm:prSet phldrT="[Text]"/>
      <dgm:spPr/>
      <dgm:t>
        <a:bodyPr/>
        <a:lstStyle/>
        <a:p>
          <a:r>
            <a:rPr lang="en-IN" dirty="0"/>
            <a:t>1000</a:t>
          </a:r>
          <a:endParaRPr lang="en-US" dirty="0"/>
        </a:p>
      </dgm:t>
    </dgm:pt>
    <dgm:pt modelId="{578DE825-58F0-4DBA-A06A-E4834B8EB7EB}" type="parTrans" cxnId="{67E7F39E-8B77-4222-9C28-DB69428E62FE}">
      <dgm:prSet/>
      <dgm:spPr/>
      <dgm:t>
        <a:bodyPr/>
        <a:lstStyle/>
        <a:p>
          <a:endParaRPr lang="en-US"/>
        </a:p>
      </dgm:t>
    </dgm:pt>
    <dgm:pt modelId="{3C10AFBE-A548-4615-8038-C242601ED9B9}" type="sibTrans" cxnId="{67E7F39E-8B77-4222-9C28-DB69428E62FE}">
      <dgm:prSet/>
      <dgm:spPr/>
      <dgm:t>
        <a:bodyPr/>
        <a:lstStyle/>
        <a:p>
          <a:endParaRPr lang="en-US"/>
        </a:p>
      </dgm:t>
    </dgm:pt>
    <dgm:pt modelId="{38895ACC-88E7-47A3-BDA7-5DC81586633D}" type="pres">
      <dgm:prSet presAssocID="{6B01C605-3A98-44BC-84BC-A8531D1A0C0F}" presName="Name0" presStyleCnt="0">
        <dgm:presLayoutVars>
          <dgm:dir/>
          <dgm:resizeHandles val="exact"/>
        </dgm:presLayoutVars>
      </dgm:prSet>
      <dgm:spPr/>
    </dgm:pt>
    <dgm:pt modelId="{985739A1-9EC8-47D1-97C1-192955808CFB}" type="pres">
      <dgm:prSet presAssocID="{10F9AA56-1BFB-487A-B67D-E465F18C5033}" presName="node" presStyleLbl="node1" presStyleIdx="0" presStyleCnt="5">
        <dgm:presLayoutVars>
          <dgm:bulletEnabled val="1"/>
        </dgm:presLayoutVars>
      </dgm:prSet>
      <dgm:spPr/>
    </dgm:pt>
    <dgm:pt modelId="{A0764BC4-482F-4C48-82E9-CC5CA2F323F8}" type="pres">
      <dgm:prSet presAssocID="{3C10AFBE-A548-4615-8038-C242601ED9B9}" presName="sibTrans" presStyleLbl="sibTrans2D1" presStyleIdx="0" presStyleCnt="4"/>
      <dgm:spPr/>
    </dgm:pt>
    <dgm:pt modelId="{A3CED881-B3FE-4C77-B3A6-87E150D4534B}" type="pres">
      <dgm:prSet presAssocID="{3C10AFBE-A548-4615-8038-C242601ED9B9}" presName="connectorText" presStyleLbl="sibTrans2D1" presStyleIdx="0" presStyleCnt="4"/>
      <dgm:spPr/>
    </dgm:pt>
    <dgm:pt modelId="{A53E5DCB-A38C-4E39-A16F-9FF4D2E75AC6}" type="pres">
      <dgm:prSet presAssocID="{4F4F4E73-2D8F-4219-8104-0AD5DA62B5E9}" presName="node" presStyleLbl="node1" presStyleIdx="1" presStyleCnt="5">
        <dgm:presLayoutVars>
          <dgm:bulletEnabled val="1"/>
        </dgm:presLayoutVars>
      </dgm:prSet>
      <dgm:spPr/>
    </dgm:pt>
    <dgm:pt modelId="{CB93B1DC-46DB-4D12-A617-D5844E8E70FD}" type="pres">
      <dgm:prSet presAssocID="{A290F63D-3F49-4C9A-B441-BA4C0FCC9ED0}" presName="sibTrans" presStyleLbl="sibTrans2D1" presStyleIdx="1" presStyleCnt="4"/>
      <dgm:spPr/>
    </dgm:pt>
    <dgm:pt modelId="{25226DD1-8DB7-4C6C-96DB-8828F791B345}" type="pres">
      <dgm:prSet presAssocID="{A290F63D-3F49-4C9A-B441-BA4C0FCC9ED0}" presName="connectorText" presStyleLbl="sibTrans2D1" presStyleIdx="1" presStyleCnt="4"/>
      <dgm:spPr/>
    </dgm:pt>
    <dgm:pt modelId="{5468AD53-D3CA-4AEB-B687-74F19C6D3B5A}" type="pres">
      <dgm:prSet presAssocID="{BCE7C2EE-34D0-4D20-9FE6-8E569DC922F6}" presName="node" presStyleLbl="node1" presStyleIdx="2" presStyleCnt="5">
        <dgm:presLayoutVars>
          <dgm:bulletEnabled val="1"/>
        </dgm:presLayoutVars>
      </dgm:prSet>
      <dgm:spPr/>
    </dgm:pt>
    <dgm:pt modelId="{6BF7CB03-F3BD-4036-9459-AB66EC962898}" type="pres">
      <dgm:prSet presAssocID="{EA2E6F4F-451B-46E5-9577-FF5E8158FD0A}" presName="sibTrans" presStyleLbl="sibTrans2D1" presStyleIdx="2" presStyleCnt="4"/>
      <dgm:spPr/>
    </dgm:pt>
    <dgm:pt modelId="{FCE248A0-2E7F-4B92-A1ED-D2589071A8D5}" type="pres">
      <dgm:prSet presAssocID="{EA2E6F4F-451B-46E5-9577-FF5E8158FD0A}" presName="connectorText" presStyleLbl="sibTrans2D1" presStyleIdx="2" presStyleCnt="4"/>
      <dgm:spPr/>
    </dgm:pt>
    <dgm:pt modelId="{11CADDFA-5726-4492-9918-93912785368E}" type="pres">
      <dgm:prSet presAssocID="{DC9442CF-E901-4665-8E33-9A02CD3890A7}" presName="node" presStyleLbl="node1" presStyleIdx="3" presStyleCnt="5">
        <dgm:presLayoutVars>
          <dgm:bulletEnabled val="1"/>
        </dgm:presLayoutVars>
      </dgm:prSet>
      <dgm:spPr/>
    </dgm:pt>
    <dgm:pt modelId="{44F57A80-E708-4C09-B550-84B4711C7D3B}" type="pres">
      <dgm:prSet presAssocID="{40F1280A-5D00-4884-BEF7-D8B80ABA1C8E}" presName="sibTrans" presStyleLbl="sibTrans2D1" presStyleIdx="3" presStyleCnt="4"/>
      <dgm:spPr/>
    </dgm:pt>
    <dgm:pt modelId="{663A6D01-B09A-4B02-900F-F302B8A43CF9}" type="pres">
      <dgm:prSet presAssocID="{40F1280A-5D00-4884-BEF7-D8B80ABA1C8E}" presName="connectorText" presStyleLbl="sibTrans2D1" presStyleIdx="3" presStyleCnt="4"/>
      <dgm:spPr/>
    </dgm:pt>
    <dgm:pt modelId="{20969730-1BEC-4B8B-853C-CE5DB87282FC}" type="pres">
      <dgm:prSet presAssocID="{D1BA4624-CD63-4D2D-8A56-D3316DCD73C5}" presName="node" presStyleLbl="node1" presStyleIdx="4" presStyleCnt="5">
        <dgm:presLayoutVars>
          <dgm:bulletEnabled val="1"/>
        </dgm:presLayoutVars>
      </dgm:prSet>
      <dgm:spPr/>
    </dgm:pt>
  </dgm:ptLst>
  <dgm:cxnLst>
    <dgm:cxn modelId="{6546D600-6490-4365-AAA6-AB37D59E1AB1}" type="presOf" srcId="{10F9AA56-1BFB-487A-B67D-E465F18C5033}" destId="{985739A1-9EC8-47D1-97C1-192955808CFB}" srcOrd="0" destOrd="0" presId="urn:microsoft.com/office/officeart/2005/8/layout/process1"/>
    <dgm:cxn modelId="{AF5C7311-F20B-43EA-9187-A5DA140FFBD5}" type="presOf" srcId="{40F1280A-5D00-4884-BEF7-D8B80ABA1C8E}" destId="{44F57A80-E708-4C09-B550-84B4711C7D3B}" srcOrd="0" destOrd="0" presId="urn:microsoft.com/office/officeart/2005/8/layout/process1"/>
    <dgm:cxn modelId="{E7C42C12-3113-4B6C-B326-15B780D7AD67}" srcId="{6B01C605-3A98-44BC-84BC-A8531D1A0C0F}" destId="{DC9442CF-E901-4665-8E33-9A02CD3890A7}" srcOrd="3" destOrd="0" parTransId="{0AFFC4C0-277E-4B51-8DB3-ECD3412FBECA}" sibTransId="{40F1280A-5D00-4884-BEF7-D8B80ABA1C8E}"/>
    <dgm:cxn modelId="{32646919-65D0-49AC-A7DB-3DF66DCED852}" type="presOf" srcId="{3C10AFBE-A548-4615-8038-C242601ED9B9}" destId="{A0764BC4-482F-4C48-82E9-CC5CA2F323F8}" srcOrd="0" destOrd="0" presId="urn:microsoft.com/office/officeart/2005/8/layout/process1"/>
    <dgm:cxn modelId="{DC691C26-E18A-4CC3-B88A-0217254A54D1}" srcId="{6B01C605-3A98-44BC-84BC-A8531D1A0C0F}" destId="{BCE7C2EE-34D0-4D20-9FE6-8E569DC922F6}" srcOrd="2" destOrd="0" parTransId="{E4E67CA6-0589-4AE6-802B-6351F5E2EE2F}" sibTransId="{EA2E6F4F-451B-46E5-9577-FF5E8158FD0A}"/>
    <dgm:cxn modelId="{74C89538-EA0E-4936-9F48-E6DFD6978292}" type="presOf" srcId="{6B01C605-3A98-44BC-84BC-A8531D1A0C0F}" destId="{38895ACC-88E7-47A3-BDA7-5DC81586633D}" srcOrd="0" destOrd="0" presId="urn:microsoft.com/office/officeart/2005/8/layout/process1"/>
    <dgm:cxn modelId="{932C3360-832B-47A2-B6D3-EB488A201C8C}" type="presOf" srcId="{A290F63D-3F49-4C9A-B441-BA4C0FCC9ED0}" destId="{25226DD1-8DB7-4C6C-96DB-8828F791B345}" srcOrd="1" destOrd="0" presId="urn:microsoft.com/office/officeart/2005/8/layout/process1"/>
    <dgm:cxn modelId="{B4B1FC4F-3DDB-43AC-9EA4-E20281A2AEC6}" type="presOf" srcId="{A290F63D-3F49-4C9A-B441-BA4C0FCC9ED0}" destId="{CB93B1DC-46DB-4D12-A617-D5844E8E70FD}" srcOrd="0" destOrd="0" presId="urn:microsoft.com/office/officeart/2005/8/layout/process1"/>
    <dgm:cxn modelId="{7AFCF951-9A27-43BE-BFEF-DF0E4069CC7F}" type="presOf" srcId="{3C10AFBE-A548-4615-8038-C242601ED9B9}" destId="{A3CED881-B3FE-4C77-B3A6-87E150D4534B}" srcOrd="1" destOrd="0" presId="urn:microsoft.com/office/officeart/2005/8/layout/process1"/>
    <dgm:cxn modelId="{B50A9D8C-5F77-4D25-B47B-F674130A1B27}" type="presOf" srcId="{EA2E6F4F-451B-46E5-9577-FF5E8158FD0A}" destId="{FCE248A0-2E7F-4B92-A1ED-D2589071A8D5}" srcOrd="1" destOrd="0" presId="urn:microsoft.com/office/officeart/2005/8/layout/process1"/>
    <dgm:cxn modelId="{AF9FE890-2F34-41BD-9DE1-580685CF7BD8}" type="presOf" srcId="{40F1280A-5D00-4884-BEF7-D8B80ABA1C8E}" destId="{663A6D01-B09A-4B02-900F-F302B8A43CF9}" srcOrd="1" destOrd="0" presId="urn:microsoft.com/office/officeart/2005/8/layout/process1"/>
    <dgm:cxn modelId="{67E7F39E-8B77-4222-9C28-DB69428E62FE}" srcId="{6B01C605-3A98-44BC-84BC-A8531D1A0C0F}" destId="{10F9AA56-1BFB-487A-B67D-E465F18C5033}" srcOrd="0" destOrd="0" parTransId="{578DE825-58F0-4DBA-A06A-E4834B8EB7EB}" sibTransId="{3C10AFBE-A548-4615-8038-C242601ED9B9}"/>
    <dgm:cxn modelId="{CD6549AE-3793-45C1-B128-7BA13CD98E12}" srcId="{6B01C605-3A98-44BC-84BC-A8531D1A0C0F}" destId="{4F4F4E73-2D8F-4219-8104-0AD5DA62B5E9}" srcOrd="1" destOrd="0" parTransId="{E09D4AA2-6412-46D9-9A73-AEEE1EA0A6C1}" sibTransId="{A290F63D-3F49-4C9A-B441-BA4C0FCC9ED0}"/>
    <dgm:cxn modelId="{DFB074B1-5590-417D-9429-E0784FA184A9}" type="presOf" srcId="{BCE7C2EE-34D0-4D20-9FE6-8E569DC922F6}" destId="{5468AD53-D3CA-4AEB-B687-74F19C6D3B5A}" srcOrd="0" destOrd="0" presId="urn:microsoft.com/office/officeart/2005/8/layout/process1"/>
    <dgm:cxn modelId="{406431D6-96C4-48E0-978B-B62CCA10D97D}" type="presOf" srcId="{DC9442CF-E901-4665-8E33-9A02CD3890A7}" destId="{11CADDFA-5726-4492-9918-93912785368E}" srcOrd="0" destOrd="0" presId="urn:microsoft.com/office/officeart/2005/8/layout/process1"/>
    <dgm:cxn modelId="{72C3FBE3-5A80-4C96-B257-AF4A9F29EA7E}" type="presOf" srcId="{EA2E6F4F-451B-46E5-9577-FF5E8158FD0A}" destId="{6BF7CB03-F3BD-4036-9459-AB66EC962898}" srcOrd="0" destOrd="0" presId="urn:microsoft.com/office/officeart/2005/8/layout/process1"/>
    <dgm:cxn modelId="{9B5B1DF4-EE52-4A71-8E15-E8B0544B8EBD}" type="presOf" srcId="{4F4F4E73-2D8F-4219-8104-0AD5DA62B5E9}" destId="{A53E5DCB-A38C-4E39-A16F-9FF4D2E75AC6}" srcOrd="0" destOrd="0" presId="urn:microsoft.com/office/officeart/2005/8/layout/process1"/>
    <dgm:cxn modelId="{D3ED20F5-80BC-46DD-8615-73610F558A27}" srcId="{6B01C605-3A98-44BC-84BC-A8531D1A0C0F}" destId="{D1BA4624-CD63-4D2D-8A56-D3316DCD73C5}" srcOrd="4" destOrd="0" parTransId="{5C83CD7A-7485-477A-A098-E51A4C86113D}" sibTransId="{0359F59A-1EF0-43C1-A446-05EE201EB490}"/>
    <dgm:cxn modelId="{26635BF8-11CA-4CF6-B5F0-1081B7B6D9D0}" type="presOf" srcId="{D1BA4624-CD63-4D2D-8A56-D3316DCD73C5}" destId="{20969730-1BEC-4B8B-853C-CE5DB87282FC}" srcOrd="0" destOrd="0" presId="urn:microsoft.com/office/officeart/2005/8/layout/process1"/>
    <dgm:cxn modelId="{8EFDA5CD-1A7D-4193-92E5-C84A0D59E430}" type="presParOf" srcId="{38895ACC-88E7-47A3-BDA7-5DC81586633D}" destId="{985739A1-9EC8-47D1-97C1-192955808CFB}" srcOrd="0" destOrd="0" presId="urn:microsoft.com/office/officeart/2005/8/layout/process1"/>
    <dgm:cxn modelId="{F5044D6C-6562-4EF3-97B3-A9E35DB547EE}" type="presParOf" srcId="{38895ACC-88E7-47A3-BDA7-5DC81586633D}" destId="{A0764BC4-482F-4C48-82E9-CC5CA2F323F8}" srcOrd="1" destOrd="0" presId="urn:microsoft.com/office/officeart/2005/8/layout/process1"/>
    <dgm:cxn modelId="{1A381916-D0FF-44CD-A112-B55FB55DA166}" type="presParOf" srcId="{A0764BC4-482F-4C48-82E9-CC5CA2F323F8}" destId="{A3CED881-B3FE-4C77-B3A6-87E150D4534B}" srcOrd="0" destOrd="0" presId="urn:microsoft.com/office/officeart/2005/8/layout/process1"/>
    <dgm:cxn modelId="{6A732EC6-1C6B-4587-93DA-7721518A3F9D}" type="presParOf" srcId="{38895ACC-88E7-47A3-BDA7-5DC81586633D}" destId="{A53E5DCB-A38C-4E39-A16F-9FF4D2E75AC6}" srcOrd="2" destOrd="0" presId="urn:microsoft.com/office/officeart/2005/8/layout/process1"/>
    <dgm:cxn modelId="{E0FDED3C-664D-41AF-9919-08300D322EF0}" type="presParOf" srcId="{38895ACC-88E7-47A3-BDA7-5DC81586633D}" destId="{CB93B1DC-46DB-4D12-A617-D5844E8E70FD}" srcOrd="3" destOrd="0" presId="urn:microsoft.com/office/officeart/2005/8/layout/process1"/>
    <dgm:cxn modelId="{1FEDF785-161A-48D2-86FD-8E0E5D7F399A}" type="presParOf" srcId="{CB93B1DC-46DB-4D12-A617-D5844E8E70FD}" destId="{25226DD1-8DB7-4C6C-96DB-8828F791B345}" srcOrd="0" destOrd="0" presId="urn:microsoft.com/office/officeart/2005/8/layout/process1"/>
    <dgm:cxn modelId="{386FBA2B-D9EC-4106-8131-D735DF8AA9CE}" type="presParOf" srcId="{38895ACC-88E7-47A3-BDA7-5DC81586633D}" destId="{5468AD53-D3CA-4AEB-B687-74F19C6D3B5A}" srcOrd="4" destOrd="0" presId="urn:microsoft.com/office/officeart/2005/8/layout/process1"/>
    <dgm:cxn modelId="{A3B04FDD-77F2-453F-B108-622B65A54157}" type="presParOf" srcId="{38895ACC-88E7-47A3-BDA7-5DC81586633D}" destId="{6BF7CB03-F3BD-4036-9459-AB66EC962898}" srcOrd="5" destOrd="0" presId="urn:microsoft.com/office/officeart/2005/8/layout/process1"/>
    <dgm:cxn modelId="{D14A873C-6442-479C-834C-250B07E23828}" type="presParOf" srcId="{6BF7CB03-F3BD-4036-9459-AB66EC962898}" destId="{FCE248A0-2E7F-4B92-A1ED-D2589071A8D5}" srcOrd="0" destOrd="0" presId="urn:microsoft.com/office/officeart/2005/8/layout/process1"/>
    <dgm:cxn modelId="{514A1E17-42B0-43E8-94D3-5950FBECEAD0}" type="presParOf" srcId="{38895ACC-88E7-47A3-BDA7-5DC81586633D}" destId="{11CADDFA-5726-4492-9918-93912785368E}" srcOrd="6" destOrd="0" presId="urn:microsoft.com/office/officeart/2005/8/layout/process1"/>
    <dgm:cxn modelId="{E1EFDE27-A494-4FD1-92AB-0744D99A0CB5}" type="presParOf" srcId="{38895ACC-88E7-47A3-BDA7-5DC81586633D}" destId="{44F57A80-E708-4C09-B550-84B4711C7D3B}" srcOrd="7" destOrd="0" presId="urn:microsoft.com/office/officeart/2005/8/layout/process1"/>
    <dgm:cxn modelId="{356404E1-3570-426F-AB0D-B6887610A31A}" type="presParOf" srcId="{44F57A80-E708-4C09-B550-84B4711C7D3B}" destId="{663A6D01-B09A-4B02-900F-F302B8A43CF9}" srcOrd="0" destOrd="0" presId="urn:microsoft.com/office/officeart/2005/8/layout/process1"/>
    <dgm:cxn modelId="{E8074B50-CB4D-46C7-A154-4E3D37E48DF4}" type="presParOf" srcId="{38895ACC-88E7-47A3-BDA7-5DC81586633D}" destId="{20969730-1BEC-4B8B-853C-CE5DB87282F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E5DCB-A38C-4E39-A16F-9FF4D2E75AC6}">
      <dsp:nvSpPr>
        <dsp:cNvPr id="0" name=""/>
        <dsp:cNvSpPr/>
      </dsp:nvSpPr>
      <dsp:spPr>
        <a:xfrm>
          <a:off x="8677" y="1241249"/>
          <a:ext cx="2593502" cy="1556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Pre Processing</a:t>
          </a:r>
          <a:endParaRPr lang="en-US" sz="2600" kern="1200" dirty="0"/>
        </a:p>
      </dsp:txBody>
      <dsp:txXfrm>
        <a:off x="54254" y="1286826"/>
        <a:ext cx="2502348" cy="1464947"/>
      </dsp:txXfrm>
    </dsp:sp>
    <dsp:sp modelId="{CB93B1DC-46DB-4D12-A617-D5844E8E70FD}">
      <dsp:nvSpPr>
        <dsp:cNvPr id="0" name=""/>
        <dsp:cNvSpPr/>
      </dsp:nvSpPr>
      <dsp:spPr>
        <a:xfrm>
          <a:off x="2861529" y="1697705"/>
          <a:ext cx="549822" cy="643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61529" y="1826343"/>
        <a:ext cx="384875" cy="385912"/>
      </dsp:txXfrm>
    </dsp:sp>
    <dsp:sp modelId="{5468AD53-D3CA-4AEB-B687-74F19C6D3B5A}">
      <dsp:nvSpPr>
        <dsp:cNvPr id="0" name=""/>
        <dsp:cNvSpPr/>
      </dsp:nvSpPr>
      <dsp:spPr>
        <a:xfrm>
          <a:off x="3639580" y="1241249"/>
          <a:ext cx="2593502" cy="1556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Alignment and VDJ assignment-- </a:t>
          </a:r>
          <a:r>
            <a:rPr lang="en-IN" sz="2600" kern="1200" dirty="0" err="1"/>
            <a:t>abstar</a:t>
          </a:r>
          <a:endParaRPr lang="en-US" sz="2600" kern="1200" dirty="0"/>
        </a:p>
      </dsp:txBody>
      <dsp:txXfrm>
        <a:off x="3685157" y="1286826"/>
        <a:ext cx="2502348" cy="1464947"/>
      </dsp:txXfrm>
    </dsp:sp>
    <dsp:sp modelId="{6BF7CB03-F3BD-4036-9459-AB66EC962898}">
      <dsp:nvSpPr>
        <dsp:cNvPr id="0" name=""/>
        <dsp:cNvSpPr/>
      </dsp:nvSpPr>
      <dsp:spPr>
        <a:xfrm>
          <a:off x="6492432" y="1697705"/>
          <a:ext cx="549822" cy="6431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492432" y="1826343"/>
        <a:ext cx="384875" cy="385912"/>
      </dsp:txXfrm>
    </dsp:sp>
    <dsp:sp modelId="{11CADDFA-5726-4492-9918-93912785368E}">
      <dsp:nvSpPr>
        <dsp:cNvPr id="0" name=""/>
        <dsp:cNvSpPr/>
      </dsp:nvSpPr>
      <dsp:spPr>
        <a:xfrm>
          <a:off x="7270483" y="1241249"/>
          <a:ext cx="2593502" cy="1556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Post processing</a:t>
          </a:r>
          <a:endParaRPr lang="en-US" sz="2600" kern="1200" dirty="0"/>
        </a:p>
      </dsp:txBody>
      <dsp:txXfrm>
        <a:off x="7316060" y="1286826"/>
        <a:ext cx="2502348" cy="1464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4440A-4D35-44C4-AD72-95FF9D3D0BAB}">
      <dsp:nvSpPr>
        <dsp:cNvPr id="0" name=""/>
        <dsp:cNvSpPr/>
      </dsp:nvSpPr>
      <dsp:spPr>
        <a:xfrm>
          <a:off x="5134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Start with Aligned data</a:t>
          </a:r>
          <a:endParaRPr lang="en-US" sz="1800" kern="1200" dirty="0"/>
        </a:p>
      </dsp:txBody>
      <dsp:txXfrm>
        <a:off x="51754" y="165935"/>
        <a:ext cx="1498476" cy="1936198"/>
      </dsp:txXfrm>
    </dsp:sp>
    <dsp:sp modelId="{134A2A08-75BD-404A-B511-5C12C7D5637E}">
      <dsp:nvSpPr>
        <dsp:cNvPr id="0" name=""/>
        <dsp:cNvSpPr/>
      </dsp:nvSpPr>
      <dsp:spPr>
        <a:xfrm>
          <a:off x="1756023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1015611"/>
        <a:ext cx="236210" cy="236847"/>
      </dsp:txXfrm>
    </dsp:sp>
    <dsp:sp modelId="{A53E5DCB-A38C-4E39-A16F-9FF4D2E75AC6}">
      <dsp:nvSpPr>
        <dsp:cNvPr id="0" name=""/>
        <dsp:cNvSpPr/>
      </dsp:nvSpPr>
      <dsp:spPr>
        <a:xfrm>
          <a:off x="2233538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incomplete rows</a:t>
          </a:r>
          <a:endParaRPr lang="en-US" sz="1800" kern="1200" dirty="0"/>
        </a:p>
      </dsp:txBody>
      <dsp:txXfrm>
        <a:off x="2280158" y="165935"/>
        <a:ext cx="1498476" cy="1936198"/>
      </dsp:txXfrm>
    </dsp:sp>
    <dsp:sp modelId="{CB93B1DC-46DB-4D12-A617-D5844E8E70FD}">
      <dsp:nvSpPr>
        <dsp:cNvPr id="0" name=""/>
        <dsp:cNvSpPr/>
      </dsp:nvSpPr>
      <dsp:spPr>
        <a:xfrm>
          <a:off x="3984426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1015611"/>
        <a:ext cx="236210" cy="236847"/>
      </dsp:txXfrm>
    </dsp:sp>
    <dsp:sp modelId="{5468AD53-D3CA-4AEB-B687-74F19C6D3B5A}">
      <dsp:nvSpPr>
        <dsp:cNvPr id="0" name=""/>
        <dsp:cNvSpPr/>
      </dsp:nvSpPr>
      <dsp:spPr>
        <a:xfrm>
          <a:off x="4461941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Remove fragments containing * (presumably stop codon or non determinant amino acids)</a:t>
          </a:r>
          <a:endParaRPr lang="en-US" sz="1600" kern="1200" dirty="0"/>
        </a:p>
      </dsp:txBody>
      <dsp:txXfrm>
        <a:off x="4508561" y="165935"/>
        <a:ext cx="1498476" cy="1936198"/>
      </dsp:txXfrm>
    </dsp:sp>
    <dsp:sp modelId="{6BF7CB03-F3BD-4036-9459-AB66EC962898}">
      <dsp:nvSpPr>
        <dsp:cNvPr id="0" name=""/>
        <dsp:cNvSpPr/>
      </dsp:nvSpPr>
      <dsp:spPr>
        <a:xfrm>
          <a:off x="6212830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1015611"/>
        <a:ext cx="236210" cy="236847"/>
      </dsp:txXfrm>
    </dsp:sp>
    <dsp:sp modelId="{11CADDFA-5726-4492-9918-93912785368E}">
      <dsp:nvSpPr>
        <dsp:cNvPr id="0" name=""/>
        <dsp:cNvSpPr/>
      </dsp:nvSpPr>
      <dsp:spPr>
        <a:xfrm>
          <a:off x="6690345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Removed smaller than 4 amino acid long chains</a:t>
          </a:r>
        </a:p>
      </dsp:txBody>
      <dsp:txXfrm>
        <a:off x="6736965" y="165935"/>
        <a:ext cx="1498476" cy="1936198"/>
      </dsp:txXfrm>
    </dsp:sp>
    <dsp:sp modelId="{10EEA69D-355F-4FC7-95AD-E0C9F23978E8}">
      <dsp:nvSpPr>
        <dsp:cNvPr id="0" name=""/>
        <dsp:cNvSpPr/>
      </dsp:nvSpPr>
      <dsp:spPr>
        <a:xfrm>
          <a:off x="8441233" y="936662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1015611"/>
        <a:ext cx="236210" cy="236847"/>
      </dsp:txXfrm>
    </dsp:sp>
    <dsp:sp modelId="{391F569C-76E2-4ECF-8264-87202EC1D724}">
      <dsp:nvSpPr>
        <dsp:cNvPr id="0" name=""/>
        <dsp:cNvSpPr/>
      </dsp:nvSpPr>
      <dsp:spPr>
        <a:xfrm>
          <a:off x="8918748" y="119315"/>
          <a:ext cx="1591716" cy="2029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duplicates</a:t>
          </a:r>
        </a:p>
      </dsp:txBody>
      <dsp:txXfrm>
        <a:off x="8965368" y="165935"/>
        <a:ext cx="1498476" cy="1936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44AEC-2854-4792-839D-4C014927BF9D}">
      <dsp:nvSpPr>
        <dsp:cNvPr id="0" name=""/>
        <dsp:cNvSpPr/>
      </dsp:nvSpPr>
      <dsp:spPr>
        <a:xfrm>
          <a:off x="5134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</a:t>
          </a:r>
          <a:endParaRPr lang="en-US" sz="1700" kern="1200" dirty="0"/>
        </a:p>
      </dsp:txBody>
      <dsp:txXfrm>
        <a:off x="17212" y="12078"/>
        <a:ext cx="1567560" cy="388221"/>
      </dsp:txXfrm>
    </dsp:sp>
    <dsp:sp modelId="{7BB31C99-8642-4C34-B0C5-0A91008FCB61}">
      <dsp:nvSpPr>
        <dsp:cNvPr id="0" name=""/>
        <dsp:cNvSpPr/>
      </dsp:nvSpPr>
      <dsp:spPr>
        <a:xfrm>
          <a:off x="175602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87764"/>
        <a:ext cx="236210" cy="236847"/>
      </dsp:txXfrm>
    </dsp:sp>
    <dsp:sp modelId="{A53E5DCB-A38C-4E39-A16F-9FF4D2E75AC6}">
      <dsp:nvSpPr>
        <dsp:cNvPr id="0" name=""/>
        <dsp:cNvSpPr/>
      </dsp:nvSpPr>
      <dsp:spPr>
        <a:xfrm>
          <a:off x="223353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983</a:t>
          </a:r>
          <a:endParaRPr lang="en-US" sz="1700" kern="1200" dirty="0"/>
        </a:p>
      </dsp:txBody>
      <dsp:txXfrm>
        <a:off x="2245616" y="12078"/>
        <a:ext cx="1567560" cy="388221"/>
      </dsp:txXfrm>
    </dsp:sp>
    <dsp:sp modelId="{CB93B1DC-46DB-4D12-A617-D5844E8E70FD}">
      <dsp:nvSpPr>
        <dsp:cNvPr id="0" name=""/>
        <dsp:cNvSpPr/>
      </dsp:nvSpPr>
      <dsp:spPr>
        <a:xfrm>
          <a:off x="3984426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87764"/>
        <a:ext cx="236210" cy="236847"/>
      </dsp:txXfrm>
    </dsp:sp>
    <dsp:sp modelId="{5468AD53-D3CA-4AEB-B687-74F19C6D3B5A}">
      <dsp:nvSpPr>
        <dsp:cNvPr id="0" name=""/>
        <dsp:cNvSpPr/>
      </dsp:nvSpPr>
      <dsp:spPr>
        <a:xfrm>
          <a:off x="4461941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955</a:t>
          </a:r>
          <a:endParaRPr lang="en-US" sz="1700" kern="1200" dirty="0"/>
        </a:p>
      </dsp:txBody>
      <dsp:txXfrm>
        <a:off x="4474019" y="12078"/>
        <a:ext cx="1567560" cy="388221"/>
      </dsp:txXfrm>
    </dsp:sp>
    <dsp:sp modelId="{6BF7CB03-F3BD-4036-9459-AB66EC962898}">
      <dsp:nvSpPr>
        <dsp:cNvPr id="0" name=""/>
        <dsp:cNvSpPr/>
      </dsp:nvSpPr>
      <dsp:spPr>
        <a:xfrm>
          <a:off x="6212830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87764"/>
        <a:ext cx="236210" cy="236847"/>
      </dsp:txXfrm>
    </dsp:sp>
    <dsp:sp modelId="{11CADDFA-5726-4492-9918-93912785368E}">
      <dsp:nvSpPr>
        <dsp:cNvPr id="0" name=""/>
        <dsp:cNvSpPr/>
      </dsp:nvSpPr>
      <dsp:spPr>
        <a:xfrm>
          <a:off x="6690345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950</a:t>
          </a:r>
        </a:p>
      </dsp:txBody>
      <dsp:txXfrm>
        <a:off x="6702423" y="12078"/>
        <a:ext cx="1567560" cy="388221"/>
      </dsp:txXfrm>
    </dsp:sp>
    <dsp:sp modelId="{10EEA69D-355F-4FC7-95AD-E0C9F23978E8}">
      <dsp:nvSpPr>
        <dsp:cNvPr id="0" name=""/>
        <dsp:cNvSpPr/>
      </dsp:nvSpPr>
      <dsp:spPr>
        <a:xfrm>
          <a:off x="844123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87764"/>
        <a:ext cx="236210" cy="236847"/>
      </dsp:txXfrm>
    </dsp:sp>
    <dsp:sp modelId="{391F569C-76E2-4ECF-8264-87202EC1D724}">
      <dsp:nvSpPr>
        <dsp:cNvPr id="0" name=""/>
        <dsp:cNvSpPr/>
      </dsp:nvSpPr>
      <dsp:spPr>
        <a:xfrm>
          <a:off x="891874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636</a:t>
          </a:r>
        </a:p>
      </dsp:txBody>
      <dsp:txXfrm>
        <a:off x="8930826" y="12078"/>
        <a:ext cx="1567560" cy="388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739A1-9EC8-47D1-97C1-192955808CFB}">
      <dsp:nvSpPr>
        <dsp:cNvPr id="0" name=""/>
        <dsp:cNvSpPr/>
      </dsp:nvSpPr>
      <dsp:spPr>
        <a:xfrm>
          <a:off x="5134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1000</a:t>
          </a:r>
          <a:endParaRPr lang="en-US" sz="1700" kern="1200" dirty="0"/>
        </a:p>
      </dsp:txBody>
      <dsp:txXfrm>
        <a:off x="17212" y="12078"/>
        <a:ext cx="1567560" cy="388221"/>
      </dsp:txXfrm>
    </dsp:sp>
    <dsp:sp modelId="{A0764BC4-482F-4C48-82E9-CC5CA2F323F8}">
      <dsp:nvSpPr>
        <dsp:cNvPr id="0" name=""/>
        <dsp:cNvSpPr/>
      </dsp:nvSpPr>
      <dsp:spPr>
        <a:xfrm>
          <a:off x="175602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87764"/>
        <a:ext cx="236210" cy="236847"/>
      </dsp:txXfrm>
    </dsp:sp>
    <dsp:sp modelId="{A53E5DCB-A38C-4E39-A16F-9FF4D2E75AC6}">
      <dsp:nvSpPr>
        <dsp:cNvPr id="0" name=""/>
        <dsp:cNvSpPr/>
      </dsp:nvSpPr>
      <dsp:spPr>
        <a:xfrm>
          <a:off x="223353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991</a:t>
          </a:r>
          <a:endParaRPr lang="en-US" sz="1700" kern="1200" dirty="0"/>
        </a:p>
      </dsp:txBody>
      <dsp:txXfrm>
        <a:off x="2245616" y="12078"/>
        <a:ext cx="1567560" cy="388221"/>
      </dsp:txXfrm>
    </dsp:sp>
    <dsp:sp modelId="{CB93B1DC-46DB-4D12-A617-D5844E8E70FD}">
      <dsp:nvSpPr>
        <dsp:cNvPr id="0" name=""/>
        <dsp:cNvSpPr/>
      </dsp:nvSpPr>
      <dsp:spPr>
        <a:xfrm>
          <a:off x="3984426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87764"/>
        <a:ext cx="236210" cy="236847"/>
      </dsp:txXfrm>
    </dsp:sp>
    <dsp:sp modelId="{5468AD53-D3CA-4AEB-B687-74F19C6D3B5A}">
      <dsp:nvSpPr>
        <dsp:cNvPr id="0" name=""/>
        <dsp:cNvSpPr/>
      </dsp:nvSpPr>
      <dsp:spPr>
        <a:xfrm>
          <a:off x="4461941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975</a:t>
          </a:r>
          <a:endParaRPr lang="en-US" sz="1700" kern="1200" dirty="0"/>
        </a:p>
      </dsp:txBody>
      <dsp:txXfrm>
        <a:off x="4474019" y="12078"/>
        <a:ext cx="1567560" cy="388221"/>
      </dsp:txXfrm>
    </dsp:sp>
    <dsp:sp modelId="{6BF7CB03-F3BD-4036-9459-AB66EC962898}">
      <dsp:nvSpPr>
        <dsp:cNvPr id="0" name=""/>
        <dsp:cNvSpPr/>
      </dsp:nvSpPr>
      <dsp:spPr>
        <a:xfrm>
          <a:off x="6212830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87764"/>
        <a:ext cx="236210" cy="236847"/>
      </dsp:txXfrm>
    </dsp:sp>
    <dsp:sp modelId="{11CADDFA-5726-4492-9918-93912785368E}">
      <dsp:nvSpPr>
        <dsp:cNvPr id="0" name=""/>
        <dsp:cNvSpPr/>
      </dsp:nvSpPr>
      <dsp:spPr>
        <a:xfrm>
          <a:off x="6690345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968</a:t>
          </a:r>
        </a:p>
      </dsp:txBody>
      <dsp:txXfrm>
        <a:off x="6702423" y="12078"/>
        <a:ext cx="1567560" cy="388221"/>
      </dsp:txXfrm>
    </dsp:sp>
    <dsp:sp modelId="{44F57A80-E708-4C09-B550-84B4711C7D3B}">
      <dsp:nvSpPr>
        <dsp:cNvPr id="0" name=""/>
        <dsp:cNvSpPr/>
      </dsp:nvSpPr>
      <dsp:spPr>
        <a:xfrm>
          <a:off x="8441233" y="8815"/>
          <a:ext cx="337443" cy="3947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87764"/>
        <a:ext cx="236210" cy="236847"/>
      </dsp:txXfrm>
    </dsp:sp>
    <dsp:sp modelId="{20969730-1BEC-4B8B-853C-CE5DB87282FC}">
      <dsp:nvSpPr>
        <dsp:cNvPr id="0" name=""/>
        <dsp:cNvSpPr/>
      </dsp:nvSpPr>
      <dsp:spPr>
        <a:xfrm>
          <a:off x="8918748" y="0"/>
          <a:ext cx="1591716" cy="4123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755</a:t>
          </a:r>
        </a:p>
      </dsp:txBody>
      <dsp:txXfrm>
        <a:off x="8930826" y="12078"/>
        <a:ext cx="1567560" cy="388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8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D6806B2-B832-49B1-AC20-43249B5DA149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9EAB9EA-DD47-448A-85A7-E67D163B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D9BF-D72E-458B-B3E1-4E38DCE81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Diseased Samples Show Biased Usage Of V-J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4848E-8702-4864-8022-1DF4C4685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Prateek Arora</a:t>
            </a:r>
          </a:p>
        </p:txBody>
      </p:sp>
    </p:spTree>
    <p:extLst>
      <p:ext uri="{BB962C8B-B14F-4D97-AF65-F5344CB8AC3E}">
        <p14:creationId xmlns:p14="http://schemas.microsoft.com/office/powerpoint/2010/main" val="179900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BBB0-AA3F-458D-971F-DC7ECF1A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29774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82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CBC1-D896-4EB8-9F51-956B635D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Rep-</a:t>
            </a:r>
            <a:r>
              <a:rPr lang="en-IN" dirty="0" err="1"/>
              <a:t>Seq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4E5C-BF8A-49F7-8189-93455698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1952856"/>
            <a:ext cx="672142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C7B2-495A-4E07-AB64-2612EF7C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3" y="277905"/>
            <a:ext cx="9875520" cy="726141"/>
          </a:xfrm>
        </p:spPr>
        <p:txBody>
          <a:bodyPr/>
          <a:lstStyle/>
          <a:p>
            <a:pPr algn="ctr"/>
            <a:r>
              <a:rPr lang="en-IN" dirty="0"/>
              <a:t>Processing steps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267D74-8289-423D-80BF-1E4501E66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95644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19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608-0648-4F2A-B072-C5F524D8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730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Clean up removes 25-35 % data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8A668E-2746-4DBB-859C-895BA42EC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617007"/>
              </p:ext>
            </p:extLst>
          </p:nvPr>
        </p:nvGraphicFramePr>
        <p:xfrm>
          <a:off x="1376078" y="1541929"/>
          <a:ext cx="10515600" cy="2268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236B7A0-1BF3-4981-BFEC-A6AF34633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512117"/>
              </p:ext>
            </p:extLst>
          </p:nvPr>
        </p:nvGraphicFramePr>
        <p:xfrm>
          <a:off x="1376078" y="4179331"/>
          <a:ext cx="10515600" cy="41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AB3D669-DBBE-47E0-9CEE-0458A2428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69641"/>
              </p:ext>
            </p:extLst>
          </p:nvPr>
        </p:nvGraphicFramePr>
        <p:xfrm>
          <a:off x="1376078" y="4914442"/>
          <a:ext cx="10515600" cy="41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2A698D-7E29-4D86-A0B5-57F086E152D7}"/>
              </a:ext>
            </a:extLst>
          </p:cNvPr>
          <p:cNvSpPr txBox="1"/>
          <p:nvPr/>
        </p:nvSpPr>
        <p:spPr>
          <a:xfrm>
            <a:off x="189501" y="4006933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Dataset A </a:t>
            </a:r>
          </a:p>
          <a:p>
            <a:r>
              <a:rPr lang="en-IN" sz="1600" b="1" dirty="0"/>
              <a:t>(Healthy)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C0F95-E664-401C-8505-710F69CB88B1}"/>
              </a:ext>
            </a:extLst>
          </p:cNvPr>
          <p:cNvSpPr txBox="1"/>
          <p:nvPr/>
        </p:nvSpPr>
        <p:spPr>
          <a:xfrm>
            <a:off x="242400" y="482824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Dataset B </a:t>
            </a:r>
          </a:p>
          <a:p>
            <a:r>
              <a:rPr lang="en-IN" sz="1600" b="1" dirty="0"/>
              <a:t>(Disease)</a:t>
            </a:r>
          </a:p>
        </p:txBody>
      </p:sp>
    </p:spTree>
    <p:extLst>
      <p:ext uri="{BB962C8B-B14F-4D97-AF65-F5344CB8AC3E}">
        <p14:creationId xmlns:p14="http://schemas.microsoft.com/office/powerpoint/2010/main" val="74149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E16E-C262-47D0-A1B3-04E798E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Both groups seem to use similar length CDR3 fragments 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A0E0C-6CBB-42CE-94B0-C94B97B7C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444" y="1325563"/>
            <a:ext cx="4320000" cy="43200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039B635-080F-4FCE-8765-CE18CDABB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9217" y="1325563"/>
            <a:ext cx="4320000" cy="43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16EC2-820C-4F59-8904-B9FDFE57A24F}"/>
              </a:ext>
            </a:extLst>
          </p:cNvPr>
          <p:cNvSpPr txBox="1"/>
          <p:nvPr/>
        </p:nvSpPr>
        <p:spPr>
          <a:xfrm>
            <a:off x="3611217" y="6265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Need more  biological replicates for conclusive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2418-ED41-4244-9700-1D970771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257744"/>
            <a:ext cx="11986592" cy="8866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Few V-chain genes seem preferentially used in diseased samples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734F4C-6667-4E1A-8AE9-6996E7C31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452" y="5859254"/>
            <a:ext cx="4465983" cy="765663"/>
          </a:xfrm>
        </p:spPr>
        <p:txBody>
          <a:bodyPr/>
          <a:lstStyle/>
          <a:p>
            <a:r>
              <a:rPr lang="en-IN" dirty="0"/>
              <a:t>Need more  biological replicates for conclusive analysis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01E113-E660-42D8-99E7-67FB5E4D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343" y="1144362"/>
            <a:ext cx="3584712" cy="5377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F00EE6-61F6-4CE6-ABA3-A930C0C96184}"/>
              </a:ext>
            </a:extLst>
          </p:cNvPr>
          <p:cNvSpPr/>
          <p:nvPr/>
        </p:nvSpPr>
        <p:spPr>
          <a:xfrm>
            <a:off x="3550023" y="1272988"/>
            <a:ext cx="466165" cy="582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0D416D5-B665-4347-A225-FDF0822C2FA5}"/>
              </a:ext>
            </a:extLst>
          </p:cNvPr>
          <p:cNvSpPr txBox="1">
            <a:spLocks/>
          </p:cNvSpPr>
          <p:nvPr/>
        </p:nvSpPr>
        <p:spPr>
          <a:xfrm>
            <a:off x="5641722" y="1472862"/>
            <a:ext cx="5710323" cy="765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IGHV3-23, IGHV3-7, IGHV4-34, IGHV4-59 seem preferentially used in diseased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7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2655-1D9C-450F-A639-8B1ED640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233083"/>
            <a:ext cx="11636187" cy="663388"/>
          </a:xfrm>
        </p:spPr>
        <p:txBody>
          <a:bodyPr/>
          <a:lstStyle/>
          <a:p>
            <a:pPr algn="ctr"/>
            <a:r>
              <a:rPr lang="en-IN" sz="3600" dirty="0"/>
              <a:t>IGHJ4 seems to used more used in diseased conditions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66301-17D9-45B4-8C8E-EEAE95038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4165" y="1026904"/>
            <a:ext cx="3679273" cy="5518911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0098454-900E-4DEE-B294-122B6B786C1E}"/>
              </a:ext>
            </a:extLst>
          </p:cNvPr>
          <p:cNvSpPr txBox="1">
            <a:spLocks/>
          </p:cNvSpPr>
          <p:nvPr/>
        </p:nvSpPr>
        <p:spPr>
          <a:xfrm>
            <a:off x="7488452" y="5859254"/>
            <a:ext cx="4465983" cy="7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Need more  biological replicates for conclusive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0CB1-FE76-4959-AC2C-9F1C062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276345"/>
            <a:ext cx="11752729" cy="5753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Some combinations of VJ are more used in disease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E3370-FD4D-4EA9-973A-5DABA5298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208" y="879898"/>
            <a:ext cx="5745019" cy="5745019"/>
          </a:xfr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0E50762-B5A0-429C-9176-FB4CFC910E3B}"/>
              </a:ext>
            </a:extLst>
          </p:cNvPr>
          <p:cNvSpPr txBox="1">
            <a:spLocks/>
          </p:cNvSpPr>
          <p:nvPr/>
        </p:nvSpPr>
        <p:spPr>
          <a:xfrm>
            <a:off x="7488452" y="5859254"/>
            <a:ext cx="4465983" cy="7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Need more  biological replicates for conclusive analysis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9D1D21-3A34-4CB4-A8A2-11571472EECF}"/>
              </a:ext>
            </a:extLst>
          </p:cNvPr>
          <p:cNvCxnSpPr/>
          <p:nvPr/>
        </p:nvCxnSpPr>
        <p:spPr>
          <a:xfrm flipH="1">
            <a:off x="3994029" y="2725947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429D68-1D55-46F4-B1DC-4AEDAAC0A508}"/>
              </a:ext>
            </a:extLst>
          </p:cNvPr>
          <p:cNvCxnSpPr/>
          <p:nvPr/>
        </p:nvCxnSpPr>
        <p:spPr>
          <a:xfrm flipH="1">
            <a:off x="4146429" y="2697196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2CCEE6-69AF-4811-9913-31EF80FC1D0F}"/>
              </a:ext>
            </a:extLst>
          </p:cNvPr>
          <p:cNvCxnSpPr/>
          <p:nvPr/>
        </p:nvCxnSpPr>
        <p:spPr>
          <a:xfrm flipH="1">
            <a:off x="3994029" y="4761777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0981F2-AEF9-4C4C-B3F0-10292FBDDE7E}"/>
              </a:ext>
            </a:extLst>
          </p:cNvPr>
          <p:cNvCxnSpPr/>
          <p:nvPr/>
        </p:nvCxnSpPr>
        <p:spPr>
          <a:xfrm flipH="1">
            <a:off x="4173746" y="5464746"/>
            <a:ext cx="77638" cy="1897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9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88A0-7F4D-4D99-80E9-13562788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609600"/>
            <a:ext cx="11757991" cy="6924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More amino acids are used in diseased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D2FBB-3AB7-43B5-8FCE-32226290A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0526" y="1733910"/>
            <a:ext cx="3094629" cy="4641944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8AC089D-2CE8-4776-A7DC-D87C5B72D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969" y="1733910"/>
            <a:ext cx="3168557" cy="4752836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2668CC0-A608-48F6-8FF1-E56CA751BD9E}"/>
              </a:ext>
            </a:extLst>
          </p:cNvPr>
          <p:cNvSpPr txBox="1">
            <a:spLocks/>
          </p:cNvSpPr>
          <p:nvPr/>
        </p:nvSpPr>
        <p:spPr>
          <a:xfrm>
            <a:off x="7488452" y="5859254"/>
            <a:ext cx="4465983" cy="7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Need more  biological replicates for conclusive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7942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176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Diseased Samples Show Biased Usage Of V-J Genes</vt:lpstr>
      <vt:lpstr>Overview of Rep-Seq</vt:lpstr>
      <vt:lpstr>Processing steps</vt:lpstr>
      <vt:lpstr>Clean up removes 25-35 % data</vt:lpstr>
      <vt:lpstr>Both groups seem to use similar length CDR3 fragments </vt:lpstr>
      <vt:lpstr>Few V-chain genes seem preferentially used in diseased samples</vt:lpstr>
      <vt:lpstr>IGHJ4 seems to used more used in diseased conditions</vt:lpstr>
      <vt:lpstr>Some combinations of VJ are more used in disease</vt:lpstr>
      <vt:lpstr>More amino acids are used in diseased conditions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Prateek (ANA)</dc:creator>
  <cp:lastModifiedBy>Arora, Prateek (ANA)</cp:lastModifiedBy>
  <cp:revision>3</cp:revision>
  <dcterms:created xsi:type="dcterms:W3CDTF">2022-03-11T13:11:03Z</dcterms:created>
  <dcterms:modified xsi:type="dcterms:W3CDTF">2022-03-15T15:32:16Z</dcterms:modified>
</cp:coreProperties>
</file>