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8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9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7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0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D69B8-AA9B-4B38-8547-4FB5D336F50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3D6F-DFCA-4D91-A51C-800990C0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311" y="463638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66370">
            <a:off x="6810776" y="4747898"/>
            <a:ext cx="158115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73" y="134972"/>
            <a:ext cx="3217649" cy="3217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08" y="161723"/>
            <a:ext cx="3329189" cy="332918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957589" y="2511380"/>
            <a:ext cx="38636" cy="22151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01685" y="2606763"/>
            <a:ext cx="38636" cy="22151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25562" y="2511380"/>
            <a:ext cx="38636" cy="22151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10379" y="2606763"/>
            <a:ext cx="38636" cy="22151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74234" y="2606763"/>
            <a:ext cx="38636" cy="221516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39733" y="2810678"/>
            <a:ext cx="38636" cy="221516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668">
            <a:off x="1061037" y="4929170"/>
            <a:ext cx="1581150" cy="20193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383895" y="5168181"/>
            <a:ext cx="1678009" cy="19090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74559" y="5450847"/>
            <a:ext cx="1607714" cy="1524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674053" y="5721296"/>
            <a:ext cx="1678009" cy="190901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2969" y="6042066"/>
            <a:ext cx="1607714" cy="15240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311" y="3383033"/>
            <a:ext cx="1613286" cy="1613286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750237" y="4487528"/>
            <a:ext cx="38636" cy="221516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32933" y="607921"/>
            <a:ext cx="1168755" cy="29111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553131" y="4585581"/>
            <a:ext cx="28755" cy="2117113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43517" y="4628474"/>
            <a:ext cx="561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-</a:t>
            </a:r>
            <a:endParaRPr lang="en-US" sz="6000" dirty="0"/>
          </a:p>
        </p:txBody>
      </p:sp>
      <p:sp>
        <p:nvSpPr>
          <p:cNvPr id="32" name="TextBox 31"/>
          <p:cNvSpPr txBox="1"/>
          <p:nvPr/>
        </p:nvSpPr>
        <p:spPr>
          <a:xfrm>
            <a:off x="6561414" y="4705633"/>
            <a:ext cx="561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78461" y="5818620"/>
            <a:ext cx="561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-</a:t>
            </a:r>
            <a:endParaRPr lang="en-US" sz="6000" dirty="0"/>
          </a:p>
        </p:txBody>
      </p:sp>
      <p:sp>
        <p:nvSpPr>
          <p:cNvPr id="34" name="TextBox 33"/>
          <p:cNvSpPr txBox="1"/>
          <p:nvPr/>
        </p:nvSpPr>
        <p:spPr>
          <a:xfrm>
            <a:off x="2512727" y="5628410"/>
            <a:ext cx="561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38410" y="3167955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84112" y="3164396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97755" y="3156415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3cm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57775" y="3218904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80952" y="3249631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96176" y="3306246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55944" y="4906591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5cm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57237" y="5075654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5cm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50604" y="5461563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5cm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85205" y="5752017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5cm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939235" y="5342381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750237" y="5253547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441538" y="350693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7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Kumar</dc:creator>
  <cp:lastModifiedBy>Prateek Kumar</cp:lastModifiedBy>
  <cp:revision>9</cp:revision>
  <dcterms:created xsi:type="dcterms:W3CDTF">2021-07-20T22:46:15Z</dcterms:created>
  <dcterms:modified xsi:type="dcterms:W3CDTF">2021-07-23T03:33:43Z</dcterms:modified>
</cp:coreProperties>
</file>