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B0B9-9C2B-4723-8DE7-955FB1BA89D5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53E5-0E12-4F59-B08C-65C181B2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7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B0B9-9C2B-4723-8DE7-955FB1BA89D5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53E5-0E12-4F59-B08C-65C181B2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2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B0B9-9C2B-4723-8DE7-955FB1BA89D5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53E5-0E12-4F59-B08C-65C181B2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B0B9-9C2B-4723-8DE7-955FB1BA89D5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53E5-0E12-4F59-B08C-65C181B2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B0B9-9C2B-4723-8DE7-955FB1BA89D5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53E5-0E12-4F59-B08C-65C181B2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B0B9-9C2B-4723-8DE7-955FB1BA89D5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53E5-0E12-4F59-B08C-65C181B2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B0B9-9C2B-4723-8DE7-955FB1BA89D5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53E5-0E12-4F59-B08C-65C181B2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B0B9-9C2B-4723-8DE7-955FB1BA89D5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53E5-0E12-4F59-B08C-65C181B2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B0B9-9C2B-4723-8DE7-955FB1BA89D5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53E5-0E12-4F59-B08C-65C181B2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B0B9-9C2B-4723-8DE7-955FB1BA89D5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53E5-0E12-4F59-B08C-65C181B2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7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B0B9-9C2B-4723-8DE7-955FB1BA89D5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253E5-0E12-4F59-B08C-65C181B2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B0B9-9C2B-4723-8DE7-955FB1BA89D5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253E5-0E12-4F59-B08C-65C181B2C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5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umming Junction 3"/>
          <p:cNvSpPr/>
          <p:nvPr/>
        </p:nvSpPr>
        <p:spPr>
          <a:xfrm>
            <a:off x="7800035" y="1030310"/>
            <a:ext cx="875763" cy="888642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Motor</a:t>
            </a:r>
            <a:endParaRPr lang="en-US"/>
          </a:p>
        </p:txBody>
      </p:sp>
      <p:sp>
        <p:nvSpPr>
          <p:cNvPr id="5" name="Flowchart: Summing Junction 4"/>
          <p:cNvSpPr/>
          <p:nvPr/>
        </p:nvSpPr>
        <p:spPr>
          <a:xfrm>
            <a:off x="7787156" y="3698383"/>
            <a:ext cx="875763" cy="888642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Motor</a:t>
            </a:r>
            <a:endParaRPr lang="en-US"/>
          </a:p>
        </p:txBody>
      </p:sp>
      <p:sp>
        <p:nvSpPr>
          <p:cNvPr id="6" name="Flowchart: Summing Junction 5"/>
          <p:cNvSpPr/>
          <p:nvPr/>
        </p:nvSpPr>
        <p:spPr>
          <a:xfrm>
            <a:off x="5608478" y="3655454"/>
            <a:ext cx="875763" cy="888642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Motor</a:t>
            </a:r>
            <a:endParaRPr lang="en-US"/>
          </a:p>
        </p:txBody>
      </p:sp>
      <p:sp>
        <p:nvSpPr>
          <p:cNvPr id="7" name="Flowchart: Summing Junction 6"/>
          <p:cNvSpPr/>
          <p:nvPr/>
        </p:nvSpPr>
        <p:spPr>
          <a:xfrm>
            <a:off x="5608479" y="1030310"/>
            <a:ext cx="875763" cy="888642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33423" y="681507"/>
            <a:ext cx="1017431" cy="15862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40297" y="4700788"/>
            <a:ext cx="2603681" cy="117197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UNO</a:t>
            </a:r>
            <a:endParaRPr lang="en-US" dirty="0"/>
          </a:p>
        </p:txBody>
      </p:sp>
      <p:cxnSp>
        <p:nvCxnSpPr>
          <p:cNvPr id="14" name="Elbow Connector 13"/>
          <p:cNvCxnSpPr>
            <a:stCxn id="7" idx="0"/>
          </p:cNvCxnSpPr>
          <p:nvPr/>
        </p:nvCxnSpPr>
        <p:spPr>
          <a:xfrm rot="5400000" flipH="1" flipV="1">
            <a:off x="6269058" y="665945"/>
            <a:ext cx="141668" cy="5870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4"/>
          </p:cNvCxnSpPr>
          <p:nvPr/>
        </p:nvCxnSpPr>
        <p:spPr>
          <a:xfrm rot="16200000" flipH="1">
            <a:off x="6236861" y="1728452"/>
            <a:ext cx="206062" cy="5870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0"/>
          </p:cNvCxnSpPr>
          <p:nvPr/>
        </p:nvCxnSpPr>
        <p:spPr>
          <a:xfrm rot="16200000" flipV="1">
            <a:off x="7873552" y="665944"/>
            <a:ext cx="141668" cy="5870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4"/>
          </p:cNvCxnSpPr>
          <p:nvPr/>
        </p:nvCxnSpPr>
        <p:spPr>
          <a:xfrm rot="5400000">
            <a:off x="7892871" y="1676936"/>
            <a:ext cx="103031" cy="5870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2"/>
            <a:endCxn id="7" idx="0"/>
          </p:cNvCxnSpPr>
          <p:nvPr/>
        </p:nvCxnSpPr>
        <p:spPr>
          <a:xfrm rot="10800000" flipH="1">
            <a:off x="5608477" y="1030311"/>
            <a:ext cx="437883" cy="3069465"/>
          </a:xfrm>
          <a:prstGeom prst="bentConnector4">
            <a:avLst>
              <a:gd name="adj1" fmla="val -52206"/>
              <a:gd name="adj2" fmla="val 107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6"/>
          </p:cNvCxnSpPr>
          <p:nvPr/>
        </p:nvCxnSpPr>
        <p:spPr>
          <a:xfrm flipH="1" flipV="1">
            <a:off x="6339892" y="2125014"/>
            <a:ext cx="144349" cy="1974761"/>
          </a:xfrm>
          <a:prstGeom prst="bentConnector4">
            <a:avLst>
              <a:gd name="adj1" fmla="val -158366"/>
              <a:gd name="adj2" fmla="val 61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" idx="2"/>
          </p:cNvCxnSpPr>
          <p:nvPr/>
        </p:nvCxnSpPr>
        <p:spPr>
          <a:xfrm rot="10800000" flipH="1">
            <a:off x="7787156" y="2021984"/>
            <a:ext cx="157230" cy="2120721"/>
          </a:xfrm>
          <a:prstGeom prst="bentConnector4">
            <a:avLst>
              <a:gd name="adj1" fmla="val -145392"/>
              <a:gd name="adj2" fmla="val 604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6"/>
          </p:cNvCxnSpPr>
          <p:nvPr/>
        </p:nvCxnSpPr>
        <p:spPr>
          <a:xfrm flipH="1" flipV="1">
            <a:off x="8225037" y="888641"/>
            <a:ext cx="437882" cy="3254063"/>
          </a:xfrm>
          <a:prstGeom prst="bentConnector4">
            <a:avLst>
              <a:gd name="adj1" fmla="val -63971"/>
              <a:gd name="adj2" fmla="val 1035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777772" y="2267755"/>
            <a:ext cx="4832" cy="24330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891535" y="2265607"/>
            <a:ext cx="4832" cy="243303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979540" y="2263459"/>
            <a:ext cx="4832" cy="24330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067545" y="2261311"/>
            <a:ext cx="4832" cy="243303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155550" y="2272042"/>
            <a:ext cx="4832" cy="243303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256434" y="2269894"/>
            <a:ext cx="4832" cy="24330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03368" y="4649263"/>
            <a:ext cx="9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235647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107582" y="563993"/>
            <a:ext cx="1137091" cy="1070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12V</a:t>
            </a:r>
            <a:endParaRPr lang="en-US" dirty="0"/>
          </a:p>
        </p:txBody>
      </p:sp>
      <p:cxnSp>
        <p:nvCxnSpPr>
          <p:cNvPr id="57" name="Elbow Connector 56"/>
          <p:cNvCxnSpPr>
            <a:stCxn id="53" idx="0"/>
            <a:endCxn id="8" idx="0"/>
          </p:cNvCxnSpPr>
          <p:nvPr/>
        </p:nvCxnSpPr>
        <p:spPr>
          <a:xfrm rot="16200000" flipH="1">
            <a:off x="4350376" y="-2110255"/>
            <a:ext cx="117514" cy="5466011"/>
          </a:xfrm>
          <a:prstGeom prst="bentConnector3">
            <a:avLst>
              <a:gd name="adj1" fmla="val -19453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3" idx="3"/>
          </p:cNvCxnSpPr>
          <p:nvPr/>
        </p:nvCxnSpPr>
        <p:spPr>
          <a:xfrm flipV="1">
            <a:off x="2244673" y="771127"/>
            <a:ext cx="4384183" cy="327876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Summing Junction 63"/>
          <p:cNvSpPr/>
          <p:nvPr/>
        </p:nvSpPr>
        <p:spPr>
          <a:xfrm>
            <a:off x="11316237" y="1577662"/>
            <a:ext cx="875763" cy="888642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67" name="Flowchart: Summing Junction 66"/>
          <p:cNvSpPr/>
          <p:nvPr/>
        </p:nvSpPr>
        <p:spPr>
          <a:xfrm>
            <a:off x="9124681" y="1577662"/>
            <a:ext cx="875763" cy="888642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Gripper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0149625" y="1228859"/>
            <a:ext cx="1017431" cy="15862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cxnSp>
        <p:nvCxnSpPr>
          <p:cNvPr id="69" name="Elbow Connector 68"/>
          <p:cNvCxnSpPr>
            <a:stCxn id="67" idx="0"/>
          </p:cNvCxnSpPr>
          <p:nvPr/>
        </p:nvCxnSpPr>
        <p:spPr>
          <a:xfrm rot="5400000" flipH="1" flipV="1">
            <a:off x="9785260" y="1213297"/>
            <a:ext cx="141668" cy="5870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7" idx="4"/>
          </p:cNvCxnSpPr>
          <p:nvPr/>
        </p:nvCxnSpPr>
        <p:spPr>
          <a:xfrm rot="16200000" flipH="1">
            <a:off x="9753063" y="2275804"/>
            <a:ext cx="206062" cy="5870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4" idx="0"/>
          </p:cNvCxnSpPr>
          <p:nvPr/>
        </p:nvCxnSpPr>
        <p:spPr>
          <a:xfrm rot="16200000" flipV="1">
            <a:off x="11389754" y="1213296"/>
            <a:ext cx="141668" cy="5870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4" idx="4"/>
          </p:cNvCxnSpPr>
          <p:nvPr/>
        </p:nvCxnSpPr>
        <p:spPr>
          <a:xfrm rot="5400000">
            <a:off x="11409073" y="2224288"/>
            <a:ext cx="103031" cy="5870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8441563" y="2815107"/>
            <a:ext cx="1857243" cy="206598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8458199" y="2817246"/>
            <a:ext cx="2319269" cy="256075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175532" y="4821831"/>
            <a:ext cx="31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</a:p>
          <a:p>
            <a:r>
              <a:rPr lang="en-US" dirty="0"/>
              <a:t>9</a:t>
            </a:r>
          </a:p>
        </p:txBody>
      </p:sp>
      <p:cxnSp>
        <p:nvCxnSpPr>
          <p:cNvPr id="95" name="Elbow Connector 94"/>
          <p:cNvCxnSpPr>
            <a:endCxn id="68" idx="0"/>
          </p:cNvCxnSpPr>
          <p:nvPr/>
        </p:nvCxnSpPr>
        <p:spPr>
          <a:xfrm>
            <a:off x="7142137" y="321972"/>
            <a:ext cx="3516204" cy="906887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>
            <a:off x="5840297" y="767239"/>
            <a:ext cx="4309328" cy="4616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8381595" y="2807594"/>
            <a:ext cx="2133737" cy="233740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458198" y="2815107"/>
            <a:ext cx="2539956" cy="276144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600745" y="3848100"/>
            <a:ext cx="1545465" cy="7389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Flame Sensor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600744" y="4700788"/>
            <a:ext cx="1545465" cy="133940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Metal Detector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9" name="Trapezoid 108"/>
          <p:cNvSpPr/>
          <p:nvPr/>
        </p:nvSpPr>
        <p:spPr>
          <a:xfrm>
            <a:off x="47479" y="2369176"/>
            <a:ext cx="760131" cy="88274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7809</a:t>
            </a:r>
            <a:endParaRPr lang="en-US" dirty="0"/>
          </a:p>
        </p:txBody>
      </p:sp>
      <p:cxnSp>
        <p:nvCxnSpPr>
          <p:cNvPr id="111" name="Elbow Connector 110"/>
          <p:cNvCxnSpPr/>
          <p:nvPr/>
        </p:nvCxnSpPr>
        <p:spPr>
          <a:xfrm rot="10800000" flipV="1">
            <a:off x="1373478" y="1918952"/>
            <a:ext cx="5255378" cy="192914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endCxn id="108" idx="2"/>
          </p:cNvCxnSpPr>
          <p:nvPr/>
        </p:nvCxnSpPr>
        <p:spPr>
          <a:xfrm rot="5400000">
            <a:off x="-270190" y="3739702"/>
            <a:ext cx="2501722" cy="759854"/>
          </a:xfrm>
          <a:prstGeom prst="bentConnector4">
            <a:avLst>
              <a:gd name="adj1" fmla="val 36615"/>
              <a:gd name="adj2" fmla="val 13008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7" idx="6"/>
            <a:endCxn id="9" idx="1"/>
          </p:cNvCxnSpPr>
          <p:nvPr/>
        </p:nvCxnSpPr>
        <p:spPr>
          <a:xfrm>
            <a:off x="2146210" y="4217563"/>
            <a:ext cx="3694087" cy="10692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8" idx="6"/>
          </p:cNvCxnSpPr>
          <p:nvPr/>
        </p:nvCxnSpPr>
        <p:spPr>
          <a:xfrm>
            <a:off x="2146209" y="5370490"/>
            <a:ext cx="3694088" cy="3096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970457" y="6040191"/>
            <a:ext cx="2498502" cy="51515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433MHz Receiver</a:t>
            </a:r>
            <a:endParaRPr lang="en-US" dirty="0"/>
          </a:p>
        </p:txBody>
      </p:sp>
      <p:cxnSp>
        <p:nvCxnSpPr>
          <p:cNvPr id="120" name="Straight Connector 119"/>
          <p:cNvCxnSpPr>
            <a:stCxn id="118" idx="3"/>
            <a:endCxn id="9" idx="2"/>
          </p:cNvCxnSpPr>
          <p:nvPr/>
        </p:nvCxnSpPr>
        <p:spPr>
          <a:xfrm flipV="1">
            <a:off x="5468959" y="5872766"/>
            <a:ext cx="1673179" cy="42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243329" y="2408079"/>
            <a:ext cx="1017431" cy="8628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cxnSp>
        <p:nvCxnSpPr>
          <p:cNvPr id="123" name="Elbow Connector 122"/>
          <p:cNvCxnSpPr>
            <a:stCxn id="109" idx="0"/>
            <a:endCxn id="53" idx="0"/>
          </p:cNvCxnSpPr>
          <p:nvPr/>
        </p:nvCxnSpPr>
        <p:spPr>
          <a:xfrm rot="5400000" flipH="1" flipV="1">
            <a:off x="149245" y="842294"/>
            <a:ext cx="1805183" cy="1248583"/>
          </a:xfrm>
          <a:prstGeom prst="bentConnector3">
            <a:avLst>
              <a:gd name="adj1" fmla="val 11266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09" idx="3"/>
            <a:endCxn id="121" idx="1"/>
          </p:cNvCxnSpPr>
          <p:nvPr/>
        </p:nvCxnSpPr>
        <p:spPr>
          <a:xfrm>
            <a:off x="712594" y="2810546"/>
            <a:ext cx="1530735" cy="28976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Summing Junction 127"/>
          <p:cNvSpPr/>
          <p:nvPr/>
        </p:nvSpPr>
        <p:spPr>
          <a:xfrm>
            <a:off x="3764520" y="2098184"/>
            <a:ext cx="607584" cy="541985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GUN</a:t>
            </a:r>
            <a:endParaRPr lang="en-US" dirty="0"/>
          </a:p>
        </p:txBody>
      </p:sp>
      <p:sp>
        <p:nvSpPr>
          <p:cNvPr id="129" name="Flowchart: Summing Junction 128"/>
          <p:cNvSpPr/>
          <p:nvPr/>
        </p:nvSpPr>
        <p:spPr>
          <a:xfrm>
            <a:off x="3561002" y="2915719"/>
            <a:ext cx="610411" cy="638850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PUMP</a:t>
            </a:r>
          </a:p>
        </p:txBody>
      </p:sp>
      <p:cxnSp>
        <p:nvCxnSpPr>
          <p:cNvPr id="131" name="Elbow Connector 130"/>
          <p:cNvCxnSpPr>
            <a:stCxn id="128" idx="2"/>
            <a:endCxn id="121" idx="3"/>
          </p:cNvCxnSpPr>
          <p:nvPr/>
        </p:nvCxnSpPr>
        <p:spPr>
          <a:xfrm rot="10800000" flipV="1">
            <a:off x="3260760" y="2369176"/>
            <a:ext cx="503760" cy="470345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9" idx="2"/>
            <a:endCxn id="121" idx="2"/>
          </p:cNvCxnSpPr>
          <p:nvPr/>
        </p:nvCxnSpPr>
        <p:spPr>
          <a:xfrm rot="10800000" flipV="1">
            <a:off x="2752046" y="3235144"/>
            <a:ext cx="808957" cy="35820"/>
          </a:xfrm>
          <a:prstGeom prst="bentConnector4">
            <a:avLst>
              <a:gd name="adj1" fmla="val 18557"/>
              <a:gd name="adj2" fmla="val 152994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>
            <a:off x="3260760" y="2996214"/>
            <a:ext cx="2579537" cy="2022381"/>
          </a:xfrm>
          <a:prstGeom prst="bentConnector3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21" idx="0"/>
          </p:cNvCxnSpPr>
          <p:nvPr/>
        </p:nvCxnSpPr>
        <p:spPr>
          <a:xfrm rot="16200000" flipH="1">
            <a:off x="2963471" y="2196652"/>
            <a:ext cx="2756079" cy="3178932"/>
          </a:xfrm>
          <a:prstGeom prst="bentConnector4">
            <a:avLst>
              <a:gd name="adj1" fmla="val -8294"/>
              <a:gd name="adj2" fmla="val 58001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9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Kumar</dc:creator>
  <cp:lastModifiedBy>Prateek Kumar</cp:lastModifiedBy>
  <cp:revision>13</cp:revision>
  <dcterms:created xsi:type="dcterms:W3CDTF">2021-04-10T03:27:31Z</dcterms:created>
  <dcterms:modified xsi:type="dcterms:W3CDTF">2021-04-10T03:59:01Z</dcterms:modified>
</cp:coreProperties>
</file>