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DEE2D7-07CE-4923-875C-2CF28C2FF6CE}">
  <a:tblStyle styleId="{5CDEE2D7-07CE-4923-875C-2CF28C2FF6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3b2c0e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3b2c0e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5b6e93c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5b6e93c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3b2c0e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b3b2c0e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4737c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4737c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b4737c6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b4737c6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b4737c6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b4737c6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5b6e93c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5b6e93c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5b6e93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5b6e93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5b6e937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5b6e937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5b833fb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5b833fb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b3b2c0e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b3b2c0e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5b6e93c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5b6e93c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5b6e93c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5b6e93c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b3b2c0e0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b3b2c0e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b6e937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5b6e937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5b6e93c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5b6e93c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5b6e93c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5b6e93c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3b2c0e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3b2c0e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3b2c0e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3b2c0e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b3b2c0e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b3b2c0e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3b2c0e0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3b2c0e0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3b2c0e0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3b2c0e0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b3b2c0e0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b3b2c0e0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b3b2c0e0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b3b2c0e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p61nrKIVWs1nlYMtjGRIKpAJUe0Up64F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9700" y="498150"/>
            <a:ext cx="8358300" cy="18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Vendors and Products Data      Management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73" y="2357550"/>
            <a:ext cx="2477527" cy="24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50" y="2448425"/>
            <a:ext cx="2256950" cy="23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605125" y="2851038"/>
            <a:ext cx="2512800" cy="11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" name="Google Shape;58;p13"/>
          <p:cNvGraphicFramePr/>
          <p:nvPr/>
        </p:nvGraphicFramePr>
        <p:xfrm>
          <a:off x="340525" y="1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{5CDEE2D7-07CE-4923-875C-2CF28C2FF6CE}</a:tableStyleId>
              </a:tblPr>
              <a:tblGrid>
                <a:gridCol w="2179150"/>
                <a:gridCol w="2179150"/>
                <a:gridCol w="2179150"/>
                <a:gridCol w="2179150"/>
              </a:tblGrid>
              <a:tr h="72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Dependencies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18"/>
              <a:t>Vendor_ID -&gt; Vendor_Name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Vendor_ID -&gt; Vendor_Zipcode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Vendor_ID -&gt; Vendor_Password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 Vendor_Zipcode -&gt; Vendor_State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Vendor_Name-&gt; Vendor_Gender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Product_Name -&gt; Product_Description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Product_Name -&gt; Product_Category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0168"/>
              <a:buFont typeface="Arial"/>
              <a:buNone/>
            </a:pPr>
            <a:r>
              <a:t/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43952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Transaction_ID-&gt; Date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Transaction_ID -&gt; Selling_Price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Transaction_ID -&gt; Wholesale_Price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Product_Name -&gt; Wholesale_Price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Vendor_ID -&gt;Selling_Price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223425" y="744575"/>
            <a:ext cx="8608800" cy="8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5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800" y="3375575"/>
            <a:ext cx="4302202" cy="17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800" y="0"/>
            <a:ext cx="4302202" cy="1702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98025"/>
            <a:ext cx="4302201" cy="214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841798" cy="186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or use cases 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account and add those details to cloud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product details for a vendor given , product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new products to the inventory for the vendor.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new orders and their details to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Fetch order details for a given specific date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 the profits earned , for a given date, for the vendor.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View Details of the vendor profile.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Features Used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21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Routing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Angular Reactive 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Angular form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Angular components and children components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94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Back-end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ExpressJS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72050" y="863550"/>
            <a:ext cx="80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Microsoft Azure SQL for creating Database and tables.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Body_parser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HttpBackend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1" title="video1335133556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92700" y="1193200"/>
            <a:ext cx="8548500" cy="18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           Introduction</a:t>
            </a:r>
            <a:endParaRPr sz="6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20"/>
              <a:t>            </a:t>
            </a:r>
            <a:endParaRPr sz="5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20"/>
              <a:t>              </a:t>
            </a:r>
            <a:r>
              <a:rPr lang="en" sz="5820"/>
              <a:t>Cloud</a:t>
            </a:r>
            <a:endParaRPr sz="58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65"/>
            <a:ext cx="9143999" cy="507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1457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</a:t>
            </a:r>
            <a:r>
              <a:rPr lang="en" sz="3911"/>
              <a:t>Conclusion</a:t>
            </a:r>
            <a:endParaRPr sz="391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1287100" y="1029675"/>
            <a:ext cx="7139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Creating</a:t>
            </a:r>
            <a:r>
              <a:rPr lang="en" sz="2000">
                <a:solidFill>
                  <a:schemeClr val="dk1"/>
                </a:solidFill>
              </a:rPr>
              <a:t> these kind of platforms helps in easy Tax-Filing, drawing </a:t>
            </a:r>
            <a:r>
              <a:rPr lang="en" sz="2000">
                <a:solidFill>
                  <a:schemeClr val="dk1"/>
                </a:solidFill>
              </a:rPr>
              <a:t>statistics</a:t>
            </a:r>
            <a:r>
              <a:rPr lang="en" sz="2000">
                <a:solidFill>
                  <a:schemeClr val="dk1"/>
                </a:solidFill>
              </a:rPr>
              <a:t>, data storing.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Payroll management(Profit distribution based on sales) to the vendors.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Can see all the orders.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can extend the </a:t>
            </a:r>
            <a:r>
              <a:rPr lang="en" sz="2000">
                <a:solidFill>
                  <a:schemeClr val="dk1"/>
                </a:solidFill>
              </a:rPr>
              <a:t>functionalities</a:t>
            </a:r>
            <a:r>
              <a:rPr lang="en" sz="2000">
                <a:solidFill>
                  <a:schemeClr val="dk1"/>
                </a:solidFill>
              </a:rPr>
              <a:t> to this management tool like customer support, inventory management and many more.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5202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lang="en" sz="4911"/>
              <a:t>   Special Thanks </a:t>
            </a:r>
            <a:endParaRPr sz="4911"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442" y="786792"/>
            <a:ext cx="3569925" cy="35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6000" y="501100"/>
            <a:ext cx="3803100" cy="4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group of vendors popularly known as “PUSHPA SYNDICATE”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Vendors sell Laptops , Smartphones, TV’s and other electronic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wanted to store,track all their sellings and calculate profits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Vendors approached our company “PaNiSa” for their database management system.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044" y="0"/>
            <a:ext cx="5013955" cy="50682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5525899" y="403125"/>
            <a:ext cx="2824175" cy="337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Hyderabad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-781100" y="1799550"/>
            <a:ext cx="85206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                </a:t>
            </a:r>
            <a:r>
              <a:rPr lang="en" sz="4800"/>
              <a:t>   Problem Definition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505125"/>
            <a:ext cx="8520600" cy="4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Signing Up of the new vendors and storing their information in the database.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 Listing all the products they sell in the database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 Also, recording each transaction in our database for future reference and to draw statistics.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Adding new product to the database.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Retrieving all the orders on a certain date.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36850" y="1949100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         </a:t>
            </a:r>
            <a:r>
              <a:rPr lang="en" sz="3820"/>
              <a:t>Scope and Perspective of Project</a:t>
            </a:r>
            <a:endParaRPr sz="38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We are only concerned with Vendors and their products.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Sees it with the perspective of only one vendor when logged in.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74"/>
            <a:ext cx="9143999" cy="4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