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b3b2c0e0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b3b2c0e0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5b6e93c6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5b6e93c6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b3b2c0e0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b3b2c0e0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b4737c6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b4737c6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b4737c6b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b4737c6b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b4737c6b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b4737c6b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5b6e93c6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5b6e93c6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5b6e937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5b6e937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5b6e937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5b6e937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5b833fb8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5b833fb8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b3b2c0e0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4b3b2c0e0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5b6e93c6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5b6e93c6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5b6e93c6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5b6e93c6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b3b2c0e0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b3b2c0e0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5b6e9372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5b6e9372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b3b2c0e0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b3b2c0e0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b3b2c0e0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b3b2c0e0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b3b2c0e0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b3b2c0e0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b3b2c0e0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b3b2c0e0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b3b2c0e0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b3b2c0e0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b3b2c0e0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b3b2c0e0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b3b2c0e0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b3b2c0e0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Relationship Id="rId4" Type="http://schemas.openxmlformats.org/officeDocument/2006/relationships/image" Target="../media/image6.jp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p61nrKIVWs1nlYMtjGRIKpAJUe0Up64F/view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09700" y="498150"/>
            <a:ext cx="8358300" cy="18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Vendors and Products Data      Management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9573" y="2357550"/>
            <a:ext cx="2477527" cy="240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550" y="2448425"/>
            <a:ext cx="2256950" cy="23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3605125" y="2851038"/>
            <a:ext cx="2512800" cy="119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Dependencies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18"/>
              <a:t>Vendor_ID -&gt; Vendor_Name</a:t>
            </a:r>
            <a:endParaRPr sz="2018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18"/>
              <a:t>Vendor_ID -&gt; Vendor_Zipcode</a:t>
            </a:r>
            <a:endParaRPr sz="2018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18"/>
              <a:t>Vendor_ID -&gt; Vendor_Password</a:t>
            </a:r>
            <a:endParaRPr sz="2018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18"/>
              <a:t> Vendor_Zipcode -&gt; Vendor_State</a:t>
            </a:r>
            <a:endParaRPr sz="2018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18"/>
              <a:t>Vendor_Name-&gt; Vendor_Gender</a:t>
            </a:r>
            <a:endParaRPr sz="2018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18"/>
              <a:t>Product_Name -&gt; Product_Description</a:t>
            </a:r>
            <a:endParaRPr sz="2018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18"/>
              <a:t>Product_Name -&gt; Product_Category</a:t>
            </a:r>
            <a:endParaRPr sz="2018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18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30168"/>
              <a:buFont typeface="Arial"/>
              <a:buNone/>
            </a:pPr>
            <a:r>
              <a:t/>
            </a:r>
            <a:endParaRPr sz="118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3"/>
          <p:cNvSpPr txBox="1"/>
          <p:nvPr>
            <p:ph idx="2" type="body"/>
          </p:nvPr>
        </p:nvSpPr>
        <p:spPr>
          <a:xfrm>
            <a:off x="4395275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Transaction_ID-&gt; Date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Transaction_ID -&gt; Selling_Price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Transaction_ID -&gt; Wholesale_Price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Product_Name -&gt; Wholesale_Price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Vendor_ID -&gt;Selling_Price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ctrTitle"/>
          </p:nvPr>
        </p:nvSpPr>
        <p:spPr>
          <a:xfrm>
            <a:off x="223425" y="744575"/>
            <a:ext cx="8608800" cy="8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</a:t>
            </a:r>
            <a:endParaRPr/>
          </a:p>
        </p:txBody>
      </p:sp>
      <p:sp>
        <p:nvSpPr>
          <p:cNvPr id="119" name="Google Shape;119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ctrTitle"/>
          </p:nvPr>
        </p:nvSpPr>
        <p:spPr>
          <a:xfrm>
            <a:off x="0" y="1998875"/>
            <a:ext cx="4581900" cy="7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ootStrap 5</a:t>
            </a:r>
            <a:endParaRPr/>
          </a:p>
        </p:txBody>
      </p:sp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650" y="3016225"/>
            <a:ext cx="4493352" cy="184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963" y="63825"/>
            <a:ext cx="4381973" cy="186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0651" y="0"/>
            <a:ext cx="4493352" cy="252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263" y="2571750"/>
            <a:ext cx="4493352" cy="2527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 or use cases 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new account and add those details to cloud Database.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Get product details for a vendor given , product name.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new products to the inventory for the vendor.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new orders and their details to the database.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Fetch order details for a given specific date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Calculate the profits earned , for a given date, for the vendor.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View Details of the vendor profile.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Features Used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214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Routing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Angular Reactive Forms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Angular form groups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Angular components and children components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311700" y="942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</a:rPr>
              <a:t>Back-end</a:t>
            </a:r>
            <a:endParaRPr sz="5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5000">
                <a:solidFill>
                  <a:schemeClr val="dk1"/>
                </a:solidFill>
              </a:rPr>
              <a:t>ExpressJS</a:t>
            </a:r>
            <a:endParaRPr sz="5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idx="1" type="body"/>
          </p:nvPr>
        </p:nvSpPr>
        <p:spPr>
          <a:xfrm>
            <a:off x="472050" y="863550"/>
            <a:ext cx="805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Microsoft Azure SQL for creating Database and tables.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Packages Used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Body_parser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HttpClient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HttpBackend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31" title="video13351335567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92700" y="1193200"/>
            <a:ext cx="8548500" cy="18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           Introduction</a:t>
            </a:r>
            <a:endParaRPr sz="6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820"/>
              <a:t>            </a:t>
            </a:r>
            <a:endParaRPr sz="5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820"/>
              <a:t>              </a:t>
            </a:r>
            <a:r>
              <a:rPr lang="en" sz="5820"/>
              <a:t>Cloud</a:t>
            </a:r>
            <a:endParaRPr sz="582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165"/>
            <a:ext cx="9143999" cy="5077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145725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</a:t>
            </a:r>
            <a:r>
              <a:rPr lang="en" sz="3911"/>
              <a:t>Conclusion</a:t>
            </a:r>
            <a:endParaRPr sz="391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/>
        </p:nvSpPr>
        <p:spPr>
          <a:xfrm>
            <a:off x="1287100" y="1029675"/>
            <a:ext cx="7139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Creating</a:t>
            </a:r>
            <a:r>
              <a:rPr lang="en" sz="2000">
                <a:solidFill>
                  <a:schemeClr val="dk1"/>
                </a:solidFill>
              </a:rPr>
              <a:t> these kind of platforms helps in easy Tax-Filing, drawing </a:t>
            </a:r>
            <a:r>
              <a:rPr lang="en" sz="2000">
                <a:solidFill>
                  <a:schemeClr val="dk1"/>
                </a:solidFill>
              </a:rPr>
              <a:t>statistics</a:t>
            </a:r>
            <a:r>
              <a:rPr lang="en" sz="2000">
                <a:solidFill>
                  <a:schemeClr val="dk1"/>
                </a:solidFill>
              </a:rPr>
              <a:t>, data storing.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Payroll management(Profit distribution based on sales) to the vendors.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Can see all the orders.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We can extend the </a:t>
            </a:r>
            <a:r>
              <a:rPr lang="en" sz="2000">
                <a:solidFill>
                  <a:schemeClr val="dk1"/>
                </a:solidFill>
              </a:rPr>
              <a:t>functionalities</a:t>
            </a:r>
            <a:r>
              <a:rPr lang="en" sz="2000">
                <a:solidFill>
                  <a:schemeClr val="dk1"/>
                </a:solidFill>
              </a:rPr>
              <a:t> to this management tool like customer support, inventory management and many more.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36000" y="501100"/>
            <a:ext cx="3803100" cy="43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group of vendors popularly known as “PUSHPA SYNDICATE”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Vendors sell Laptops , Smartphones, TV’s and other electronic items.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wanted to store,track all their sellings and calculate profits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Vendors approached our company “PaNiSa” for their database management system.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0044" y="0"/>
            <a:ext cx="5013955" cy="50682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5525899" y="403125"/>
            <a:ext cx="2824175" cy="337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Hyderabad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-781100" y="1799550"/>
            <a:ext cx="85206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                   </a:t>
            </a:r>
            <a:r>
              <a:rPr lang="en" sz="4800"/>
              <a:t>   Problem Definition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505125"/>
            <a:ext cx="8520600" cy="40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Signing Up of the new vendors and storing their information in the database.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 Listing all the products they sell in the database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 Also, recording each transaction in our database for future reference and to draw statistics.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Adding new product to the database.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Retrieving all the orders on a certain date.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136850" y="1949100"/>
            <a:ext cx="8520600" cy="12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         </a:t>
            </a:r>
            <a:r>
              <a:rPr lang="en" sz="3820"/>
              <a:t>Scope and Perspective of Project</a:t>
            </a:r>
            <a:endParaRPr sz="38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We are only concerned with Vendors and their products.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Sees it with the perspective of only one vendor when logged in.</a:t>
            </a:r>
            <a:endParaRPr sz="2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Model</a:t>
            </a:r>
            <a:endParaRPr/>
          </a:p>
        </p:txBody>
      </p:sp>
      <p:sp>
        <p:nvSpPr>
          <p:cNvPr id="95" name="Google Shape;9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974"/>
            <a:ext cx="9143999" cy="482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