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56" r:id="rId5"/>
    <p:sldId id="324" r:id="rId6"/>
    <p:sldId id="330" r:id="rId7"/>
    <p:sldId id="331" r:id="rId8"/>
    <p:sldId id="332" r:id="rId9"/>
    <p:sldId id="335" r:id="rId10"/>
    <p:sldId id="336" r:id="rId11"/>
    <p:sldId id="337" r:id="rId12"/>
    <p:sldId id="334" r:id="rId13"/>
    <p:sldId id="339" r:id="rId14"/>
    <p:sldId id="338" r:id="rId15"/>
    <p:sldId id="325" r:id="rId16"/>
  </p:sldIdLst>
  <p:sldSz cx="12188825" cy="6858000"/>
  <p:notesSz cx="6858000" cy="9144000"/>
  <p:defaultTextStyle>
    <a:defPPr>
      <a:defRPr lang="en-US"/>
    </a:defPPr>
    <a:lvl1pPr marL="0" algn="l" defTabSz="457181" rtl="0" eaLnBrk="1" latinLnBrk="0" hangingPunct="1">
      <a:defRPr sz="1900" kern="1200">
        <a:solidFill>
          <a:schemeClr val="tx1"/>
        </a:solidFill>
        <a:latin typeface="+mn-lt"/>
        <a:ea typeface="+mn-ea"/>
        <a:cs typeface="+mn-cs"/>
      </a:defRPr>
    </a:lvl1pPr>
    <a:lvl2pPr marL="457181" algn="l" defTabSz="457181" rtl="0" eaLnBrk="1" latinLnBrk="0" hangingPunct="1">
      <a:defRPr sz="1900" kern="1200">
        <a:solidFill>
          <a:schemeClr val="tx1"/>
        </a:solidFill>
        <a:latin typeface="+mn-lt"/>
        <a:ea typeface="+mn-ea"/>
        <a:cs typeface="+mn-cs"/>
      </a:defRPr>
    </a:lvl2pPr>
    <a:lvl3pPr marL="914361" algn="l" defTabSz="457181" rtl="0" eaLnBrk="1" latinLnBrk="0" hangingPunct="1">
      <a:defRPr sz="1900" kern="1200">
        <a:solidFill>
          <a:schemeClr val="tx1"/>
        </a:solidFill>
        <a:latin typeface="+mn-lt"/>
        <a:ea typeface="+mn-ea"/>
        <a:cs typeface="+mn-cs"/>
      </a:defRPr>
    </a:lvl3pPr>
    <a:lvl4pPr marL="1371543" algn="l" defTabSz="457181" rtl="0" eaLnBrk="1" latinLnBrk="0" hangingPunct="1">
      <a:defRPr sz="1900" kern="1200">
        <a:solidFill>
          <a:schemeClr val="tx1"/>
        </a:solidFill>
        <a:latin typeface="+mn-lt"/>
        <a:ea typeface="+mn-ea"/>
        <a:cs typeface="+mn-cs"/>
      </a:defRPr>
    </a:lvl4pPr>
    <a:lvl5pPr marL="1828724" algn="l" defTabSz="457181" rtl="0" eaLnBrk="1" latinLnBrk="0" hangingPunct="1">
      <a:defRPr sz="1900" kern="1200">
        <a:solidFill>
          <a:schemeClr val="tx1"/>
        </a:solidFill>
        <a:latin typeface="+mn-lt"/>
        <a:ea typeface="+mn-ea"/>
        <a:cs typeface="+mn-cs"/>
      </a:defRPr>
    </a:lvl5pPr>
    <a:lvl6pPr marL="2285905" algn="l" defTabSz="457181" rtl="0" eaLnBrk="1" latinLnBrk="0" hangingPunct="1">
      <a:defRPr sz="1900" kern="1200">
        <a:solidFill>
          <a:schemeClr val="tx1"/>
        </a:solidFill>
        <a:latin typeface="+mn-lt"/>
        <a:ea typeface="+mn-ea"/>
        <a:cs typeface="+mn-cs"/>
      </a:defRPr>
    </a:lvl6pPr>
    <a:lvl7pPr marL="2743085" algn="l" defTabSz="457181" rtl="0" eaLnBrk="1" latinLnBrk="0" hangingPunct="1">
      <a:defRPr sz="1900" kern="1200">
        <a:solidFill>
          <a:schemeClr val="tx1"/>
        </a:solidFill>
        <a:latin typeface="+mn-lt"/>
        <a:ea typeface="+mn-ea"/>
        <a:cs typeface="+mn-cs"/>
      </a:defRPr>
    </a:lvl7pPr>
    <a:lvl8pPr marL="3200267" algn="l" defTabSz="457181" rtl="0" eaLnBrk="1" latinLnBrk="0" hangingPunct="1">
      <a:defRPr sz="1900" kern="1200">
        <a:solidFill>
          <a:schemeClr val="tx1"/>
        </a:solidFill>
        <a:latin typeface="+mn-lt"/>
        <a:ea typeface="+mn-ea"/>
        <a:cs typeface="+mn-cs"/>
      </a:defRPr>
    </a:lvl8pPr>
    <a:lvl9pPr marL="3657448" algn="l" defTabSz="457181" rtl="0" eaLnBrk="1" latinLnBrk="0" hangingPunct="1">
      <a:defRPr sz="19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0B5A679-150F-40B9-B9BD-978916300FD0}">
          <p14:sldIdLst>
            <p14:sldId id="256"/>
          </p14:sldIdLst>
        </p14:section>
        <p14:section name="Solution" id="{74D15E11-E676-4DA7-944A-D647B8BA5EB6}">
          <p14:sldIdLst>
            <p14:sldId id="324"/>
            <p14:sldId id="330"/>
            <p14:sldId id="331"/>
            <p14:sldId id="332"/>
            <p14:sldId id="335"/>
            <p14:sldId id="336"/>
            <p14:sldId id="337"/>
            <p14:sldId id="334"/>
            <p14:sldId id="339"/>
            <p14:sldId id="338"/>
          </p14:sldIdLst>
        </p14:section>
        <p14:section name="Thank You" id="{C9B04832-FE7A-4539-A27A-FAF08009C007}">
          <p14:sldIdLst>
            <p14:sldId id="325"/>
          </p14:sldIdLst>
        </p14:section>
      </p14:sectionLst>
    </p:ex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7173"/>
    <a:srgbClr val="C6C931"/>
    <a:srgbClr val="9B2721"/>
    <a:srgbClr val="3E7FBC"/>
    <a:srgbClr val="A5CBF2"/>
    <a:srgbClr val="F59F2E"/>
    <a:srgbClr val="F8AE3C"/>
    <a:srgbClr val="3E3D40"/>
    <a:srgbClr val="9C9E9F"/>
    <a:srgbClr val="387BB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69" autoAdjust="0"/>
    <p:restoredTop sz="78674" autoAdjust="0"/>
  </p:normalViewPr>
  <p:slideViewPr>
    <p:cSldViewPr snapToGrid="0" snapToObjects="1">
      <p:cViewPr varScale="1">
        <p:scale>
          <a:sx n="68" d="100"/>
          <a:sy n="68" d="100"/>
        </p:scale>
        <p:origin x="954" y="78"/>
      </p:cViewPr>
      <p:guideLst>
        <p:guide orient="horz" pos="2160"/>
        <p:guide pos="3839"/>
      </p:guideLst>
    </p:cSldViewPr>
  </p:slideViewPr>
  <p:notesTextViewPr>
    <p:cViewPr>
      <p:scale>
        <a:sx n="3" d="2"/>
        <a:sy n="3" d="2"/>
      </p:scale>
      <p:origin x="0" y="0"/>
    </p:cViewPr>
  </p:notesTextViewPr>
  <p:sorterViewPr>
    <p:cViewPr>
      <p:scale>
        <a:sx n="75" d="100"/>
        <a:sy n="75" d="100"/>
      </p:scale>
      <p:origin x="0" y="-2894"/>
    </p:cViewPr>
  </p:sorterViewPr>
  <p:notesViewPr>
    <p:cSldViewPr snapToGrid="0" snapToObjects="1">
      <p:cViewPr varScale="1">
        <p:scale>
          <a:sx n="65" d="100"/>
          <a:sy n="65" d="100"/>
        </p:scale>
        <p:origin x="3082"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A262888-8E4A-49B3-ABC4-F650AA4B4912}" type="datetimeFigureOut">
              <a:rPr lang="en-IN" smtClean="0"/>
              <a:t>19-03-2017</a:t>
            </a:fld>
            <a:endParaRPr lang="en-IN"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E5C5D62-2CB3-4786-B685-5CD1F8F391C2}" type="slidenum">
              <a:rPr lang="en-IN" smtClean="0"/>
              <a:t>‹#›</a:t>
            </a:fld>
            <a:endParaRPr lang="en-IN" dirty="0"/>
          </a:p>
        </p:txBody>
      </p:sp>
    </p:spTree>
    <p:extLst>
      <p:ext uri="{BB962C8B-B14F-4D97-AF65-F5344CB8AC3E}">
        <p14:creationId xmlns:p14="http://schemas.microsoft.com/office/powerpoint/2010/main" val="3838228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8CC041-2AAB-43B0-9F79-8AE5523D6F32}" type="datetimeFigureOut">
              <a:rPr lang="en-US" smtClean="0"/>
              <a:t>3/19/2017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EE3463-D6B5-41CD-AECD-9975C97FC77A}" type="slidenum">
              <a:rPr lang="en-US" smtClean="0"/>
              <a:t>‹#›</a:t>
            </a:fld>
            <a:endParaRPr lang="en-US" dirty="0"/>
          </a:p>
        </p:txBody>
      </p:sp>
    </p:spTree>
    <p:extLst>
      <p:ext uri="{BB962C8B-B14F-4D97-AF65-F5344CB8AC3E}">
        <p14:creationId xmlns:p14="http://schemas.microsoft.com/office/powerpoint/2010/main" val="3333061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EE3463-D6B5-41CD-AECD-9975C97FC77A}" type="slidenum">
              <a:rPr lang="en-US" smtClean="0"/>
              <a:t>1</a:t>
            </a:fld>
            <a:endParaRPr lang="en-US" dirty="0"/>
          </a:p>
        </p:txBody>
      </p:sp>
    </p:spTree>
    <p:extLst>
      <p:ext uri="{BB962C8B-B14F-4D97-AF65-F5344CB8AC3E}">
        <p14:creationId xmlns:p14="http://schemas.microsoft.com/office/powerpoint/2010/main" val="1793049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section should cover the following points:</a:t>
            </a:r>
          </a:p>
          <a:p>
            <a:pPr marL="171450" indent="-171450">
              <a:buFont typeface="Arial" panose="020B0604020202020204" pitchFamily="34" charset="0"/>
              <a:buChar char="•"/>
            </a:pPr>
            <a:r>
              <a:rPr lang="en-US" dirty="0"/>
              <a:t>Challenges</a:t>
            </a:r>
          </a:p>
        </p:txBody>
      </p:sp>
      <p:sp>
        <p:nvSpPr>
          <p:cNvPr id="4" name="Slide Number Placeholder 3"/>
          <p:cNvSpPr>
            <a:spLocks noGrp="1"/>
          </p:cNvSpPr>
          <p:nvPr>
            <p:ph type="sldNum" sz="quarter" idx="10"/>
          </p:nvPr>
        </p:nvSpPr>
        <p:spPr/>
        <p:txBody>
          <a:bodyPr/>
          <a:lstStyle/>
          <a:p>
            <a:fld id="{68EE3463-D6B5-41CD-AECD-9975C97FC77A}" type="slidenum">
              <a:rPr lang="en-US" smtClean="0"/>
              <a:t>10</a:t>
            </a:fld>
            <a:endParaRPr lang="en-US" dirty="0"/>
          </a:p>
        </p:txBody>
      </p:sp>
    </p:spTree>
    <p:extLst>
      <p:ext uri="{BB962C8B-B14F-4D97-AF65-F5344CB8AC3E}">
        <p14:creationId xmlns:p14="http://schemas.microsoft.com/office/powerpoint/2010/main" val="3697749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EE3463-D6B5-41CD-AECD-9975C97FC77A}" type="slidenum">
              <a:rPr lang="en-US" smtClean="0"/>
              <a:t>11</a:t>
            </a:fld>
            <a:endParaRPr lang="en-US" dirty="0"/>
          </a:p>
        </p:txBody>
      </p:sp>
    </p:spTree>
    <p:extLst>
      <p:ext uri="{BB962C8B-B14F-4D97-AF65-F5344CB8AC3E}">
        <p14:creationId xmlns:p14="http://schemas.microsoft.com/office/powerpoint/2010/main" val="394268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For</a:t>
            </a:r>
            <a:r>
              <a:rPr lang="en-US" baseline="0" dirty="0"/>
              <a:t> driver -&gt; recommendation for rikshaw puller, free time reduction</a:t>
            </a:r>
          </a:p>
          <a:p>
            <a:pPr marL="228600" indent="-228600">
              <a:buAutoNum type="arabicPeriod"/>
            </a:pPr>
            <a:r>
              <a:rPr lang="en-US" baseline="0" dirty="0"/>
              <a:t>For user -&gt; bookings, easy payment .</a:t>
            </a:r>
          </a:p>
          <a:p>
            <a:pPr marL="228600" indent="-228600">
              <a:buAutoNum type="arabicPeriod"/>
            </a:pPr>
            <a:r>
              <a:rPr lang="en-US" baseline="0" dirty="0"/>
              <a:t>For user -&gt; Fare and transparency.</a:t>
            </a:r>
          </a:p>
          <a:p>
            <a:pPr marL="228600" indent="-228600">
              <a:buAutoNum type="arabicPeriod"/>
            </a:pPr>
            <a:r>
              <a:rPr lang="en-US" baseline="0" dirty="0"/>
              <a:t>Language localization….</a:t>
            </a:r>
            <a:endParaRPr lang="en-US" dirty="0"/>
          </a:p>
        </p:txBody>
      </p:sp>
      <p:sp>
        <p:nvSpPr>
          <p:cNvPr id="4" name="Slide Number Placeholder 3"/>
          <p:cNvSpPr>
            <a:spLocks noGrp="1"/>
          </p:cNvSpPr>
          <p:nvPr>
            <p:ph type="sldNum" sz="quarter" idx="10"/>
          </p:nvPr>
        </p:nvSpPr>
        <p:spPr/>
        <p:txBody>
          <a:bodyPr/>
          <a:lstStyle/>
          <a:p>
            <a:fld id="{68EE3463-D6B5-41CD-AECD-9975C97FC77A}" type="slidenum">
              <a:rPr lang="en-US" smtClean="0"/>
              <a:t>2</a:t>
            </a:fld>
            <a:endParaRPr lang="en-US" dirty="0"/>
          </a:p>
        </p:txBody>
      </p:sp>
    </p:spTree>
    <p:extLst>
      <p:ext uri="{BB962C8B-B14F-4D97-AF65-F5344CB8AC3E}">
        <p14:creationId xmlns:p14="http://schemas.microsoft.com/office/powerpoint/2010/main" val="1007784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Explain the entire solution flow</a:t>
            </a:r>
            <a:r>
              <a:rPr lang="en-IN" baseline="0" dirty="0"/>
              <a:t> in bullet points</a:t>
            </a:r>
          </a:p>
          <a:p>
            <a:r>
              <a:rPr lang="en-IN" baseline="0" dirty="0"/>
              <a:t>SMS –&gt; 1. if access provider </a:t>
            </a:r>
            <a:r>
              <a:rPr lang="en-IN" baseline="0" dirty="0" err="1"/>
              <a:t>gices</a:t>
            </a:r>
            <a:r>
              <a:rPr lang="en-IN" baseline="0" dirty="0"/>
              <a:t> location then we will use that, 2. if approach 1 fail then either user send the location or arrange a call through customer care.</a:t>
            </a:r>
          </a:p>
          <a:p>
            <a:r>
              <a:rPr lang="en-IN" baseline="0" dirty="0"/>
              <a:t>Price -&gt; price depends on other </a:t>
            </a:r>
            <a:r>
              <a:rPr lang="en-IN" baseline="0" dirty="0" err="1"/>
              <a:t>criterias</a:t>
            </a:r>
            <a:r>
              <a:rPr lang="en-IN" baseline="0" dirty="0"/>
              <a:t> also like time, peak hours</a:t>
            </a:r>
            <a:endParaRPr lang="en-IN" dirty="0"/>
          </a:p>
        </p:txBody>
      </p:sp>
      <p:sp>
        <p:nvSpPr>
          <p:cNvPr id="4" name="Slide Number Placeholder 3"/>
          <p:cNvSpPr>
            <a:spLocks noGrp="1"/>
          </p:cNvSpPr>
          <p:nvPr>
            <p:ph type="sldNum" sz="quarter" idx="10"/>
          </p:nvPr>
        </p:nvSpPr>
        <p:spPr/>
        <p:txBody>
          <a:bodyPr/>
          <a:lstStyle/>
          <a:p>
            <a:fld id="{68EE3463-D6B5-41CD-AECD-9975C97FC77A}" type="slidenum">
              <a:rPr lang="en-US" smtClean="0"/>
              <a:t>3</a:t>
            </a:fld>
            <a:endParaRPr lang="en-US" dirty="0"/>
          </a:p>
        </p:txBody>
      </p:sp>
    </p:spTree>
    <p:extLst>
      <p:ext uri="{BB962C8B-B14F-4D97-AF65-F5344CB8AC3E}">
        <p14:creationId xmlns:p14="http://schemas.microsoft.com/office/powerpoint/2010/main" val="3910745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Mongo based</a:t>
            </a:r>
            <a:r>
              <a:rPr lang="en-IN" baseline="0" dirty="0"/>
              <a:t> distance calculation using Lat-Long</a:t>
            </a:r>
            <a:endParaRPr lang="en-US" dirty="0"/>
          </a:p>
        </p:txBody>
      </p:sp>
      <p:sp>
        <p:nvSpPr>
          <p:cNvPr id="4" name="Slide Number Placeholder 3"/>
          <p:cNvSpPr>
            <a:spLocks noGrp="1"/>
          </p:cNvSpPr>
          <p:nvPr>
            <p:ph type="sldNum" sz="quarter" idx="10"/>
          </p:nvPr>
        </p:nvSpPr>
        <p:spPr/>
        <p:txBody>
          <a:bodyPr/>
          <a:lstStyle/>
          <a:p>
            <a:fld id="{68EE3463-D6B5-41CD-AECD-9975C97FC77A}" type="slidenum">
              <a:rPr lang="en-US" smtClean="0"/>
              <a:t>4</a:t>
            </a:fld>
            <a:endParaRPr lang="en-US" dirty="0"/>
          </a:p>
        </p:txBody>
      </p:sp>
    </p:spTree>
    <p:extLst>
      <p:ext uri="{BB962C8B-B14F-4D97-AF65-F5344CB8AC3E}">
        <p14:creationId xmlns:p14="http://schemas.microsoft.com/office/powerpoint/2010/main" val="3975073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Also discuss why we have</a:t>
            </a:r>
            <a:r>
              <a:rPr lang="en-IN" baseline="0" dirty="0"/>
              <a:t> used them.</a:t>
            </a:r>
            <a:endParaRPr lang="en-US" dirty="0"/>
          </a:p>
        </p:txBody>
      </p:sp>
      <p:sp>
        <p:nvSpPr>
          <p:cNvPr id="4" name="Slide Number Placeholder 3"/>
          <p:cNvSpPr>
            <a:spLocks noGrp="1"/>
          </p:cNvSpPr>
          <p:nvPr>
            <p:ph type="sldNum" sz="quarter" idx="10"/>
          </p:nvPr>
        </p:nvSpPr>
        <p:spPr/>
        <p:txBody>
          <a:bodyPr/>
          <a:lstStyle/>
          <a:p>
            <a:fld id="{68EE3463-D6B5-41CD-AECD-9975C97FC77A}" type="slidenum">
              <a:rPr lang="en-US" smtClean="0"/>
              <a:t>5</a:t>
            </a:fld>
            <a:endParaRPr lang="en-US" dirty="0"/>
          </a:p>
        </p:txBody>
      </p:sp>
    </p:spTree>
    <p:extLst>
      <p:ext uri="{BB962C8B-B14F-4D97-AF65-F5344CB8AC3E}">
        <p14:creationId xmlns:p14="http://schemas.microsoft.com/office/powerpoint/2010/main" val="3100022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EE3463-D6B5-41CD-AECD-9975C97FC77A}" type="slidenum">
              <a:rPr lang="en-US" smtClean="0"/>
              <a:t>6</a:t>
            </a:fld>
            <a:endParaRPr lang="en-US" dirty="0"/>
          </a:p>
        </p:txBody>
      </p:sp>
    </p:spTree>
    <p:extLst>
      <p:ext uri="{BB962C8B-B14F-4D97-AF65-F5344CB8AC3E}">
        <p14:creationId xmlns:p14="http://schemas.microsoft.com/office/powerpoint/2010/main" val="1672809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Present a working demonstration of your implementation.</a:t>
            </a:r>
            <a:endParaRPr lang="en-US" dirty="0"/>
          </a:p>
        </p:txBody>
      </p:sp>
      <p:sp>
        <p:nvSpPr>
          <p:cNvPr id="4" name="Slide Number Placeholder 3"/>
          <p:cNvSpPr>
            <a:spLocks noGrp="1"/>
          </p:cNvSpPr>
          <p:nvPr>
            <p:ph type="sldNum" sz="quarter" idx="10"/>
          </p:nvPr>
        </p:nvSpPr>
        <p:spPr/>
        <p:txBody>
          <a:bodyPr/>
          <a:lstStyle/>
          <a:p>
            <a:fld id="{68EE3463-D6B5-41CD-AECD-9975C97FC77A}" type="slidenum">
              <a:rPr lang="en-US" smtClean="0"/>
              <a:t>7</a:t>
            </a:fld>
            <a:endParaRPr lang="en-US" dirty="0"/>
          </a:p>
        </p:txBody>
      </p:sp>
    </p:spTree>
    <p:extLst>
      <p:ext uri="{BB962C8B-B14F-4D97-AF65-F5344CB8AC3E}">
        <p14:creationId xmlns:p14="http://schemas.microsoft.com/office/powerpoint/2010/main" val="497706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Any cost consideration that are part of your implementation so that this can be implemented</a:t>
            </a:r>
            <a:r>
              <a:rPr lang="en-IN" baseline="0" dirty="0"/>
              <a:t> in real life.</a:t>
            </a:r>
            <a:endParaRPr lang="en-US" dirty="0"/>
          </a:p>
        </p:txBody>
      </p:sp>
      <p:sp>
        <p:nvSpPr>
          <p:cNvPr id="4" name="Slide Number Placeholder 3"/>
          <p:cNvSpPr>
            <a:spLocks noGrp="1"/>
          </p:cNvSpPr>
          <p:nvPr>
            <p:ph type="sldNum" sz="quarter" idx="10"/>
          </p:nvPr>
        </p:nvSpPr>
        <p:spPr/>
        <p:txBody>
          <a:bodyPr/>
          <a:lstStyle/>
          <a:p>
            <a:fld id="{68EE3463-D6B5-41CD-AECD-9975C97FC77A}" type="slidenum">
              <a:rPr lang="en-US" smtClean="0"/>
              <a:t>8</a:t>
            </a:fld>
            <a:endParaRPr lang="en-US" dirty="0"/>
          </a:p>
        </p:txBody>
      </p:sp>
    </p:spTree>
    <p:extLst>
      <p:ext uri="{BB962C8B-B14F-4D97-AF65-F5344CB8AC3E}">
        <p14:creationId xmlns:p14="http://schemas.microsoft.com/office/powerpoint/2010/main" val="45077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section should cover the following points:</a:t>
            </a:r>
          </a:p>
          <a:p>
            <a:pPr marL="171450" indent="-171450">
              <a:buFont typeface="Arial" panose="020B0604020202020204" pitchFamily="34" charset="0"/>
              <a:buChar char="•"/>
            </a:pPr>
            <a:r>
              <a:rPr lang="en-US" dirty="0"/>
              <a:t>Challenges</a:t>
            </a:r>
          </a:p>
        </p:txBody>
      </p:sp>
      <p:sp>
        <p:nvSpPr>
          <p:cNvPr id="4" name="Slide Number Placeholder 3"/>
          <p:cNvSpPr>
            <a:spLocks noGrp="1"/>
          </p:cNvSpPr>
          <p:nvPr>
            <p:ph type="sldNum" sz="quarter" idx="10"/>
          </p:nvPr>
        </p:nvSpPr>
        <p:spPr/>
        <p:txBody>
          <a:bodyPr/>
          <a:lstStyle/>
          <a:p>
            <a:fld id="{68EE3463-D6B5-41CD-AECD-9975C97FC77A}" type="slidenum">
              <a:rPr lang="en-US" smtClean="0"/>
              <a:t>9</a:t>
            </a:fld>
            <a:endParaRPr lang="en-US" dirty="0"/>
          </a:p>
        </p:txBody>
      </p:sp>
    </p:spTree>
    <p:extLst>
      <p:ext uri="{BB962C8B-B14F-4D97-AF65-F5344CB8AC3E}">
        <p14:creationId xmlns:p14="http://schemas.microsoft.com/office/powerpoint/2010/main" val="38852919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grpSp>
        <p:nvGrpSpPr>
          <p:cNvPr id="8" name="Group 7"/>
          <p:cNvGrpSpPr/>
          <p:nvPr userDrawn="1"/>
        </p:nvGrpSpPr>
        <p:grpSpPr>
          <a:xfrm>
            <a:off x="-20321" y="1"/>
            <a:ext cx="8132973" cy="6865744"/>
            <a:chOff x="-20321" y="1"/>
            <a:chExt cx="8132973" cy="6865744"/>
          </a:xfrm>
          <a:solidFill>
            <a:schemeClr val="bg1"/>
          </a:solidFill>
        </p:grpSpPr>
        <p:sp>
          <p:nvSpPr>
            <p:cNvPr id="2" name="Trapezoid 1"/>
            <p:cNvSpPr/>
            <p:nvPr userDrawn="1"/>
          </p:nvSpPr>
          <p:spPr>
            <a:xfrm rot="10800000">
              <a:off x="-20321" y="1"/>
              <a:ext cx="8132973" cy="6850778"/>
            </a:xfrm>
            <a:prstGeom prst="trapezoid">
              <a:avLst>
                <a:gd name="adj" fmla="val 59358"/>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18854" y="4569"/>
              <a:ext cx="4059173" cy="686117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IN" dirty="0"/>
            </a:p>
          </p:txBody>
        </p:sp>
      </p:grpSp>
      <p:pic>
        <p:nvPicPr>
          <p:cNvPr id="11" name="Picture 10" descr="nagarro_logo_default.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138" y="240322"/>
            <a:ext cx="1555881" cy="603753"/>
          </a:xfrm>
          <a:prstGeom prst="rect">
            <a:avLst/>
          </a:prstGeom>
        </p:spPr>
      </p:pic>
      <p:sp>
        <p:nvSpPr>
          <p:cNvPr id="4" name="Trapezoid 3"/>
          <p:cNvSpPr/>
          <p:nvPr userDrawn="1"/>
        </p:nvSpPr>
        <p:spPr>
          <a:xfrm>
            <a:off x="4038851" y="5129663"/>
            <a:ext cx="2054095" cy="1730259"/>
          </a:xfrm>
          <a:prstGeom prst="trapezoid">
            <a:avLst>
              <a:gd name="adj" fmla="val 59358"/>
            </a:avLst>
          </a:prstGeom>
          <a:solidFill>
            <a:srgbClr val="387BBA">
              <a:alpha val="4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Trapezoid 2"/>
          <p:cNvSpPr/>
          <p:nvPr userDrawn="1"/>
        </p:nvSpPr>
        <p:spPr>
          <a:xfrm rot="10800000">
            <a:off x="4867185" y="-1"/>
            <a:ext cx="3245467" cy="2733806"/>
          </a:xfrm>
          <a:prstGeom prst="trapezoid">
            <a:avLst>
              <a:gd name="adj" fmla="val 59358"/>
            </a:avLst>
          </a:pr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Text Placeholder 24"/>
          <p:cNvSpPr>
            <a:spLocks noGrp="1"/>
          </p:cNvSpPr>
          <p:nvPr userDrawn="1">
            <p:ph type="body" sz="quarter" idx="11" hasCustomPrompt="1"/>
          </p:nvPr>
        </p:nvSpPr>
        <p:spPr>
          <a:xfrm>
            <a:off x="282575" y="3573921"/>
            <a:ext cx="5203825" cy="857771"/>
          </a:xfrm>
          <a:prstGeom prst="rect">
            <a:avLst/>
          </a:prstGeom>
        </p:spPr>
        <p:txBody>
          <a:bodyPr/>
          <a:lstStyle>
            <a:lvl1pPr marL="0" indent="0">
              <a:buNone/>
              <a:defRPr sz="2400" baseline="0">
                <a:solidFill>
                  <a:schemeClr val="accent1"/>
                </a:solidFill>
                <a:latin typeface="Calibri Light" panose="020F0302020204030204" pitchFamily="34" charset="0"/>
              </a:defRPr>
            </a:lvl1pPr>
            <a:lvl2pPr marL="457181" indent="0">
              <a:buNone/>
              <a:defRPr sz="2400">
                <a:solidFill>
                  <a:srgbClr val="707173"/>
                </a:solidFill>
                <a:latin typeface="Calibri Light" panose="020F0302020204030204" pitchFamily="34" charset="0"/>
              </a:defRPr>
            </a:lvl2pPr>
            <a:lvl3pPr marL="914361" indent="0">
              <a:buNone/>
              <a:defRPr sz="2400">
                <a:solidFill>
                  <a:srgbClr val="707173"/>
                </a:solidFill>
                <a:latin typeface="Calibri Light" panose="020F0302020204030204" pitchFamily="34" charset="0"/>
              </a:defRPr>
            </a:lvl3pPr>
            <a:lvl4pPr marL="1371542" indent="0">
              <a:buNone/>
              <a:defRPr sz="2400">
                <a:solidFill>
                  <a:srgbClr val="707173"/>
                </a:solidFill>
                <a:latin typeface="Calibri Light" panose="020F0302020204030204" pitchFamily="34" charset="0"/>
              </a:defRPr>
            </a:lvl4pPr>
            <a:lvl5pPr marL="1828724" indent="0">
              <a:buNone/>
              <a:defRPr sz="2400">
                <a:solidFill>
                  <a:srgbClr val="707173"/>
                </a:solidFill>
                <a:latin typeface="Calibri Light" panose="020F0302020204030204" pitchFamily="34" charset="0"/>
              </a:defRPr>
            </a:lvl5pPr>
          </a:lstStyle>
          <a:p>
            <a:pPr lvl="0"/>
            <a:r>
              <a:rPr lang="en-US" dirty="0"/>
              <a:t>Click to add sub-title</a:t>
            </a:r>
          </a:p>
        </p:txBody>
      </p:sp>
      <p:sp>
        <p:nvSpPr>
          <p:cNvPr id="19" name="Text Placeholder 11"/>
          <p:cNvSpPr>
            <a:spLocks noGrp="1"/>
          </p:cNvSpPr>
          <p:nvPr>
            <p:ph type="body" sz="quarter" idx="13" hasCustomPrompt="1"/>
          </p:nvPr>
        </p:nvSpPr>
        <p:spPr>
          <a:xfrm>
            <a:off x="271463" y="2192338"/>
            <a:ext cx="5483225" cy="1142533"/>
          </a:xfrm>
          <a:prstGeom prst="rect">
            <a:avLst/>
          </a:prstGeom>
        </p:spPr>
        <p:txBody>
          <a:bodyPr/>
          <a:lstStyle>
            <a:lvl1pPr marL="0" marR="0" indent="0" algn="l" defTabSz="457181" rtl="0" eaLnBrk="1" fontAlgn="auto" latinLnBrk="0" hangingPunct="1">
              <a:lnSpc>
                <a:spcPct val="100000"/>
              </a:lnSpc>
              <a:spcBef>
                <a:spcPct val="20000"/>
              </a:spcBef>
              <a:spcAft>
                <a:spcPts val="0"/>
              </a:spcAft>
              <a:buClrTx/>
              <a:buSzTx/>
              <a:buFontTx/>
              <a:buNone/>
              <a:tabLst/>
              <a:defRPr lang="en-IN" sz="3600" kern="1200" baseline="0" dirty="0" smtClean="0">
                <a:solidFill>
                  <a:srgbClr val="387BBA"/>
                </a:solidFill>
                <a:latin typeface="Calibri Light" panose="020F0302020204030204" pitchFamily="34" charset="0"/>
                <a:ea typeface="+mn-ea"/>
                <a:cs typeface="+mn-cs"/>
              </a:defRPr>
            </a:lvl1pPr>
          </a:lstStyle>
          <a:p>
            <a:pPr marL="0" marR="0" lvl="0" indent="0" algn="l" defTabSz="457181" rtl="0" eaLnBrk="1" fontAlgn="auto" latinLnBrk="0" hangingPunct="1">
              <a:lnSpc>
                <a:spcPct val="100000"/>
              </a:lnSpc>
              <a:spcBef>
                <a:spcPct val="20000"/>
              </a:spcBef>
              <a:spcAft>
                <a:spcPts val="0"/>
              </a:spcAft>
              <a:buClrTx/>
              <a:buSzTx/>
              <a:buFont typeface="Arial"/>
              <a:buNone/>
              <a:tabLst/>
              <a:defRPr/>
            </a:pPr>
            <a:r>
              <a:rPr lang="en-US" dirty="0"/>
              <a:t>Click to add title</a:t>
            </a:r>
            <a:endParaRPr lang="en-IN" dirty="0"/>
          </a:p>
        </p:txBody>
      </p:sp>
      <p:sp>
        <p:nvSpPr>
          <p:cNvPr id="14" name="Text Placeholder 24"/>
          <p:cNvSpPr>
            <a:spLocks noGrp="1"/>
          </p:cNvSpPr>
          <p:nvPr>
            <p:ph type="body" sz="quarter" idx="14" hasCustomPrompt="1"/>
          </p:nvPr>
        </p:nvSpPr>
        <p:spPr>
          <a:xfrm>
            <a:off x="271463" y="1023672"/>
            <a:ext cx="4408113" cy="857771"/>
          </a:xfrm>
          <a:prstGeom prst="rect">
            <a:avLst/>
          </a:prstGeom>
        </p:spPr>
        <p:txBody>
          <a:bodyPr/>
          <a:lstStyle>
            <a:lvl1pPr marL="0" indent="0">
              <a:lnSpc>
                <a:spcPct val="90000"/>
              </a:lnSpc>
              <a:buFont typeface="Arial" panose="020B0604020202020204" pitchFamily="34" charset="0"/>
              <a:buNone/>
              <a:defRPr lang="en-US" sz="1400" kern="1200" dirty="0" smtClean="0">
                <a:solidFill>
                  <a:srgbClr val="3E3D40"/>
                </a:solidFill>
                <a:cs typeface="Calibri Light"/>
              </a:defRPr>
            </a:lvl1pPr>
            <a:lvl2pPr marL="457181" indent="0">
              <a:buNone/>
              <a:defRPr sz="2400">
                <a:solidFill>
                  <a:srgbClr val="707173"/>
                </a:solidFill>
                <a:latin typeface="Calibri Light" panose="020F0302020204030204" pitchFamily="34" charset="0"/>
              </a:defRPr>
            </a:lvl2pPr>
            <a:lvl3pPr marL="914361" indent="0">
              <a:buNone/>
              <a:defRPr sz="2400">
                <a:solidFill>
                  <a:srgbClr val="707173"/>
                </a:solidFill>
                <a:latin typeface="Calibri Light" panose="020F0302020204030204" pitchFamily="34" charset="0"/>
              </a:defRPr>
            </a:lvl3pPr>
            <a:lvl4pPr marL="1371542" indent="0">
              <a:buNone/>
              <a:defRPr sz="2400">
                <a:solidFill>
                  <a:srgbClr val="707173"/>
                </a:solidFill>
                <a:latin typeface="Calibri Light" panose="020F0302020204030204" pitchFamily="34" charset="0"/>
              </a:defRPr>
            </a:lvl4pPr>
            <a:lvl5pPr marL="1828724" indent="0">
              <a:buNone/>
              <a:defRPr sz="2400">
                <a:solidFill>
                  <a:srgbClr val="707173"/>
                </a:solidFill>
                <a:latin typeface="Calibri Light" panose="020F0302020204030204" pitchFamily="34" charset="0"/>
              </a:defRPr>
            </a:lvl5pPr>
          </a:lstStyle>
          <a:p>
            <a:pPr marL="0" indent="0">
              <a:lnSpc>
                <a:spcPct val="90000"/>
              </a:lnSpc>
              <a:buFont typeface="Arial" panose="020B0604020202020204" pitchFamily="34" charset="0"/>
              <a:buNone/>
            </a:pPr>
            <a:r>
              <a:rPr lang="en-US" sz="1600" kern="1200" dirty="0">
                <a:solidFill>
                  <a:schemeClr val="tx1"/>
                </a:solidFill>
                <a:latin typeface="+mj-lt"/>
                <a:ea typeface="+mn-ea"/>
                <a:cs typeface="Calibri Light"/>
              </a:rPr>
              <a:t>Please</a:t>
            </a:r>
            <a:r>
              <a:rPr lang="en-US" sz="1600" kern="1200" baseline="0" dirty="0">
                <a:solidFill>
                  <a:schemeClr val="tx1"/>
                </a:solidFill>
                <a:latin typeface="+mj-lt"/>
                <a:ea typeface="+mn-ea"/>
                <a:cs typeface="Calibri Light"/>
              </a:rPr>
              <a:t> remember to follow the presentation making guidelines given in the last two layouts, and delete this note</a:t>
            </a:r>
            <a:endParaRPr lang="en-US" sz="1600" kern="1200" dirty="0">
              <a:solidFill>
                <a:schemeClr val="tx1"/>
              </a:solidFill>
              <a:latin typeface="+mj-lt"/>
              <a:ea typeface="+mn-ea"/>
              <a:cs typeface="Calibri Light"/>
            </a:endParaRPr>
          </a:p>
        </p:txBody>
      </p:sp>
      <p:sp>
        <p:nvSpPr>
          <p:cNvPr id="12" name="Text Placeholder 24"/>
          <p:cNvSpPr>
            <a:spLocks noGrp="1"/>
          </p:cNvSpPr>
          <p:nvPr>
            <p:ph type="body" sz="quarter" idx="15" hasCustomPrompt="1"/>
          </p:nvPr>
        </p:nvSpPr>
        <p:spPr>
          <a:xfrm>
            <a:off x="295123" y="5469060"/>
            <a:ext cx="4158543" cy="479919"/>
          </a:xfrm>
          <a:prstGeom prst="rect">
            <a:avLst/>
          </a:prstGeom>
        </p:spPr>
        <p:txBody>
          <a:bodyPr/>
          <a:lstStyle>
            <a:lvl1pPr marL="0" indent="0">
              <a:buNone/>
              <a:defRPr sz="1800" baseline="0">
                <a:solidFill>
                  <a:srgbClr val="3E3D40"/>
                </a:solidFill>
                <a:latin typeface="Calibri Light" panose="020F0302020204030204" pitchFamily="34" charset="0"/>
              </a:defRPr>
            </a:lvl1pPr>
            <a:lvl2pPr marL="457181" indent="0">
              <a:buNone/>
              <a:defRPr sz="2400">
                <a:solidFill>
                  <a:srgbClr val="707173"/>
                </a:solidFill>
                <a:latin typeface="Calibri Light" panose="020F0302020204030204" pitchFamily="34" charset="0"/>
              </a:defRPr>
            </a:lvl2pPr>
            <a:lvl3pPr marL="914361" indent="0">
              <a:buNone/>
              <a:defRPr sz="2400">
                <a:solidFill>
                  <a:srgbClr val="707173"/>
                </a:solidFill>
                <a:latin typeface="Calibri Light" panose="020F0302020204030204" pitchFamily="34" charset="0"/>
              </a:defRPr>
            </a:lvl3pPr>
            <a:lvl4pPr marL="1371542" indent="0">
              <a:buNone/>
              <a:defRPr sz="2400">
                <a:solidFill>
                  <a:srgbClr val="707173"/>
                </a:solidFill>
                <a:latin typeface="Calibri Light" panose="020F0302020204030204" pitchFamily="34" charset="0"/>
              </a:defRPr>
            </a:lvl4pPr>
            <a:lvl5pPr marL="1828724" indent="0">
              <a:buNone/>
              <a:defRPr sz="2400">
                <a:solidFill>
                  <a:srgbClr val="707173"/>
                </a:solidFill>
                <a:latin typeface="Calibri Light" panose="020F0302020204030204" pitchFamily="34" charset="0"/>
              </a:defRPr>
            </a:lvl5pPr>
          </a:lstStyle>
          <a:p>
            <a:pPr lvl="0"/>
            <a:r>
              <a:rPr lang="en-US" dirty="0"/>
              <a:t>Click to add text</a:t>
            </a:r>
          </a:p>
        </p:txBody>
      </p:sp>
    </p:spTree>
    <p:extLst>
      <p:ext uri="{BB962C8B-B14F-4D97-AF65-F5344CB8AC3E}">
        <p14:creationId xmlns:p14="http://schemas.microsoft.com/office/powerpoint/2010/main" val="806263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only 1">
    <p:spTree>
      <p:nvGrpSpPr>
        <p:cNvPr id="1" name=""/>
        <p:cNvGrpSpPr/>
        <p:nvPr/>
      </p:nvGrpSpPr>
      <p:grpSpPr>
        <a:xfrm>
          <a:off x="0" y="0"/>
          <a:ext cx="0" cy="0"/>
          <a:chOff x="0" y="0"/>
          <a:chExt cx="0" cy="0"/>
        </a:xfrm>
      </p:grpSpPr>
      <p:sp>
        <p:nvSpPr>
          <p:cNvPr id="2" name="Rectangle 1"/>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4" name="Content Placeholder 6"/>
          <p:cNvSpPr>
            <a:spLocks noGrp="1"/>
          </p:cNvSpPr>
          <p:nvPr>
            <p:ph sz="quarter" idx="16" hasCustomPrompt="1"/>
          </p:nvPr>
        </p:nvSpPr>
        <p:spPr>
          <a:xfrm>
            <a:off x="666974" y="1791608"/>
            <a:ext cx="11000232" cy="4572000"/>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8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8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Add picture here. Manually place the orange and blue wedges outside the top left and bottom right corners of the picture respectively</a:t>
            </a:r>
          </a:p>
        </p:txBody>
      </p:sp>
      <p:sp>
        <p:nvSpPr>
          <p:cNvPr id="8" name="Text Placeholder 6"/>
          <p:cNvSpPr>
            <a:spLocks noGrp="1"/>
          </p:cNvSpPr>
          <p:nvPr>
            <p:ph type="body" sz="quarter" idx="19" hasCustomPrompt="1"/>
          </p:nvPr>
        </p:nvSpPr>
        <p:spPr>
          <a:xfrm>
            <a:off x="325438" y="301625"/>
            <a:ext cx="11537950" cy="777875"/>
          </a:xfrm>
          <a:prstGeom prst="rect">
            <a:avLst/>
          </a:prstGeom>
        </p:spPr>
        <p:txBody>
          <a:bodyPr anchor="ctr"/>
          <a:lstStyle>
            <a:lvl1pPr marL="0" indent="0" defTabSz="463550">
              <a:lnSpc>
                <a:spcPct val="70000"/>
              </a:lnSpc>
              <a:buNone/>
              <a:defRPr lang="en-US" sz="3200" kern="1200" dirty="0" smtClean="0">
                <a:solidFill>
                  <a:srgbClr val="387BBA"/>
                </a:solidFill>
                <a:latin typeface="+mj-lt"/>
                <a:ea typeface="+mn-ea"/>
                <a:cs typeface="+mn-cs"/>
              </a:defRPr>
            </a:lvl1pPr>
          </a:lstStyle>
          <a:p>
            <a:pPr marL="0" lvl="0" indent="0" algn="l" defTabSz="457181" rtl="0" eaLnBrk="1" latinLnBrk="0" hangingPunct="1">
              <a:lnSpc>
                <a:spcPct val="70000"/>
              </a:lnSpc>
              <a:spcBef>
                <a:spcPts val="0"/>
              </a:spcBef>
              <a:spcAft>
                <a:spcPts val="0"/>
              </a:spcAft>
            </a:pPr>
            <a:r>
              <a:rPr lang="en-US" dirty="0"/>
              <a:t>Click to add title</a:t>
            </a:r>
          </a:p>
        </p:txBody>
      </p:sp>
      <p:sp>
        <p:nvSpPr>
          <p:cNvPr id="9" name="Text Placeholder 9"/>
          <p:cNvSpPr>
            <a:spLocks noGrp="1"/>
          </p:cNvSpPr>
          <p:nvPr>
            <p:ph type="body" sz="quarter" idx="20" hasCustomPrompt="1"/>
          </p:nvPr>
        </p:nvSpPr>
        <p:spPr>
          <a:xfrm>
            <a:off x="325438" y="989457"/>
            <a:ext cx="11537950" cy="246888"/>
          </a:xfrm>
          <a:prstGeom prst="rect">
            <a:avLst/>
          </a:prstGeom>
        </p:spPr>
        <p:txBody>
          <a:bodyPr anchor="ctr"/>
          <a:lstStyle>
            <a:lvl1pPr marL="0" marR="0" indent="0" algn="l" defTabSz="457181" rtl="0" eaLnBrk="1" fontAlgn="auto" latinLnBrk="0" hangingPunct="1">
              <a:lnSpc>
                <a:spcPct val="100000"/>
              </a:lnSpc>
              <a:spcBef>
                <a:spcPct val="20000"/>
              </a:spcBef>
              <a:spcAft>
                <a:spcPts val="0"/>
              </a:spcAft>
              <a:buClrTx/>
              <a:buSzTx/>
              <a:buFontTx/>
              <a:buNone/>
              <a:tabLst/>
              <a:defRPr lang="en-IN" sz="2000" kern="1200" noProof="0" dirty="0">
                <a:solidFill>
                  <a:srgbClr val="F8AE3C"/>
                </a:solidFill>
                <a:latin typeface="+mj-lt"/>
                <a:ea typeface="+mn-ea"/>
                <a:cs typeface="+mn-cs"/>
              </a:defRPr>
            </a:lvl1pPr>
          </a:lstStyle>
          <a:p>
            <a:pPr marL="0" marR="0" lvl="0" indent="0" algn="l" defTabSz="457181" rtl="0" eaLnBrk="1" fontAlgn="auto" latinLnBrk="0" hangingPunct="1">
              <a:lnSpc>
                <a:spcPct val="100000"/>
              </a:lnSpc>
              <a:spcBef>
                <a:spcPct val="20000"/>
              </a:spcBef>
              <a:spcAft>
                <a:spcPts val="0"/>
              </a:spcAft>
              <a:buClrTx/>
              <a:buSzTx/>
              <a:buFontTx/>
              <a:buNone/>
              <a:tabLst/>
              <a:defRPr/>
            </a:pPr>
            <a:r>
              <a:rPr lang="en-US" dirty="0"/>
              <a:t>Click to add sub-heading</a:t>
            </a:r>
            <a:endParaRPr kumimoji="0" lang="en-IN" sz="3200" b="0" i="0" u="none" strike="noStrike" kern="1200" cap="none" spc="0" normalizeH="0" baseline="0" noProof="0" dirty="0">
              <a:ln>
                <a:noFill/>
              </a:ln>
              <a:solidFill>
                <a:prstClr val="black"/>
              </a:solidFill>
              <a:effectLst/>
              <a:uLnTx/>
              <a:uFillTx/>
              <a:latin typeface="+mn-lt"/>
              <a:ea typeface="+mn-ea"/>
              <a:cs typeface="+mn-cs"/>
            </a:endParaRPr>
          </a:p>
        </p:txBody>
      </p:sp>
      <p:cxnSp>
        <p:nvCxnSpPr>
          <p:cNvPr id="6" name="Straight Connector 5"/>
          <p:cNvCxnSpPr/>
          <p:nvPr userDrawn="1"/>
        </p:nvCxnSpPr>
        <p:spPr>
          <a:xfrm flipV="1">
            <a:off x="415752" y="1244175"/>
            <a:ext cx="11301984"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5043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only 2">
    <p:spTree>
      <p:nvGrpSpPr>
        <p:cNvPr id="1" name=""/>
        <p:cNvGrpSpPr/>
        <p:nvPr/>
      </p:nvGrpSpPr>
      <p:grpSpPr>
        <a:xfrm>
          <a:off x="0" y="0"/>
          <a:ext cx="0" cy="0"/>
          <a:chOff x="0" y="0"/>
          <a:chExt cx="0" cy="0"/>
        </a:xfrm>
      </p:grpSpPr>
      <p:sp>
        <p:nvSpPr>
          <p:cNvPr id="10" name="Rectangle 9"/>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4" name="Content Placeholder 6"/>
          <p:cNvSpPr>
            <a:spLocks noGrp="1"/>
          </p:cNvSpPr>
          <p:nvPr>
            <p:ph sz="quarter" idx="16" hasCustomPrompt="1"/>
          </p:nvPr>
        </p:nvSpPr>
        <p:spPr>
          <a:xfrm>
            <a:off x="215154" y="193639"/>
            <a:ext cx="11750040" cy="6476102"/>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8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8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Add picture here. Manually place the orange and blue wedges outside the top left and bottom right corners of the picture respectively</a:t>
            </a:r>
          </a:p>
        </p:txBody>
      </p:sp>
    </p:spTree>
    <p:extLst>
      <p:ext uri="{BB962C8B-B14F-4D97-AF65-F5344CB8AC3E}">
        <p14:creationId xmlns:p14="http://schemas.microsoft.com/office/powerpoint/2010/main" val="276293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se study 1">
    <p:spTree>
      <p:nvGrpSpPr>
        <p:cNvPr id="1" name=""/>
        <p:cNvGrpSpPr/>
        <p:nvPr/>
      </p:nvGrpSpPr>
      <p:grpSpPr>
        <a:xfrm>
          <a:off x="0" y="0"/>
          <a:ext cx="0" cy="0"/>
          <a:chOff x="0" y="0"/>
          <a:chExt cx="0" cy="0"/>
        </a:xfrm>
      </p:grpSpPr>
      <p:sp>
        <p:nvSpPr>
          <p:cNvPr id="2" name="Rectangle 1"/>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4" name="Content Placeholder 6"/>
          <p:cNvSpPr>
            <a:spLocks noGrp="1"/>
          </p:cNvSpPr>
          <p:nvPr>
            <p:ph sz="quarter" idx="16" hasCustomPrompt="1"/>
          </p:nvPr>
        </p:nvSpPr>
        <p:spPr>
          <a:xfrm>
            <a:off x="325412" y="1590675"/>
            <a:ext cx="5577840" cy="4981575"/>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a:p>
            <a:pPr marL="685800" lvl="1" indent="-228600" algn="l" defTabSz="914400" rtl="0" eaLnBrk="1" latinLnBrk="0" hangingPunct="1">
              <a:lnSpc>
                <a:spcPct val="90000"/>
              </a:lnSpc>
              <a:spcBef>
                <a:spcPts val="500"/>
              </a:spcBef>
              <a:buClr>
                <a:srgbClr val="707173"/>
              </a:buClr>
              <a:buSzPct val="80000"/>
              <a:buFont typeface="Wingdings" panose="05000000000000000000" pitchFamily="2" charset="2"/>
              <a:buChar char="§"/>
            </a:pPr>
            <a:r>
              <a:rPr lang="en-US" dirty="0"/>
              <a:t>Second level</a:t>
            </a:r>
          </a:p>
          <a:p>
            <a:pPr marL="1143000" lvl="2" indent="-228600" algn="l" defTabSz="914400" rtl="0" eaLnBrk="1" latinLnBrk="0" hangingPunct="1">
              <a:lnSpc>
                <a:spcPct val="90000"/>
              </a:lnSpc>
              <a:spcBef>
                <a:spcPts val="500"/>
              </a:spcBef>
              <a:buClr>
                <a:srgbClr val="3E3D40"/>
              </a:buClr>
              <a:buSzPct val="80000"/>
              <a:buFont typeface="Wingdings" panose="05000000000000000000" pitchFamily="2" charset="2"/>
              <a:buChar char="§"/>
            </a:pPr>
            <a:r>
              <a:rPr lang="en-US" dirty="0"/>
              <a:t>Third level</a:t>
            </a:r>
          </a:p>
        </p:txBody>
      </p:sp>
      <p:sp>
        <p:nvSpPr>
          <p:cNvPr id="9" name="Content Placeholder 6"/>
          <p:cNvSpPr>
            <a:spLocks noGrp="1"/>
          </p:cNvSpPr>
          <p:nvPr>
            <p:ph sz="quarter" idx="17" hasCustomPrompt="1"/>
          </p:nvPr>
        </p:nvSpPr>
        <p:spPr>
          <a:xfrm>
            <a:off x="6495803" y="1791607"/>
            <a:ext cx="5138928" cy="4590288"/>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8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8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Add picture here. If you want to highlight the picture, place the wedges outside the top left and bottom right corners of the picture. Else place the wedges at the slide corners</a:t>
            </a:r>
          </a:p>
        </p:txBody>
      </p:sp>
      <p:cxnSp>
        <p:nvCxnSpPr>
          <p:cNvPr id="8" name="Straight Connector 7"/>
          <p:cNvCxnSpPr/>
          <p:nvPr userDrawn="1"/>
        </p:nvCxnSpPr>
        <p:spPr>
          <a:xfrm flipV="1">
            <a:off x="415752" y="1244175"/>
            <a:ext cx="11301984"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0" name="Text Placeholder 6"/>
          <p:cNvSpPr>
            <a:spLocks noGrp="1"/>
          </p:cNvSpPr>
          <p:nvPr>
            <p:ph type="body" sz="quarter" idx="19" hasCustomPrompt="1"/>
          </p:nvPr>
        </p:nvSpPr>
        <p:spPr>
          <a:xfrm>
            <a:off x="325438" y="301625"/>
            <a:ext cx="11537950" cy="777875"/>
          </a:xfrm>
          <a:prstGeom prst="rect">
            <a:avLst/>
          </a:prstGeom>
        </p:spPr>
        <p:txBody>
          <a:bodyPr anchor="ctr"/>
          <a:lstStyle>
            <a:lvl1pPr marL="0" indent="0" defTabSz="463550">
              <a:lnSpc>
                <a:spcPct val="70000"/>
              </a:lnSpc>
              <a:buNone/>
              <a:defRPr lang="en-US" sz="3200" kern="1200" dirty="0" smtClean="0">
                <a:solidFill>
                  <a:srgbClr val="387BBA"/>
                </a:solidFill>
                <a:latin typeface="+mj-lt"/>
                <a:ea typeface="+mn-ea"/>
                <a:cs typeface="+mn-cs"/>
              </a:defRPr>
            </a:lvl1pPr>
          </a:lstStyle>
          <a:p>
            <a:pPr marL="0" lvl="0" indent="0" algn="l" defTabSz="457181" rtl="0" eaLnBrk="1" latinLnBrk="0" hangingPunct="1">
              <a:lnSpc>
                <a:spcPct val="70000"/>
              </a:lnSpc>
              <a:spcBef>
                <a:spcPts val="0"/>
              </a:spcBef>
              <a:spcAft>
                <a:spcPts val="0"/>
              </a:spcAft>
            </a:pPr>
            <a:r>
              <a:rPr lang="en-US" dirty="0"/>
              <a:t>Click to add title</a:t>
            </a:r>
          </a:p>
        </p:txBody>
      </p:sp>
      <p:sp>
        <p:nvSpPr>
          <p:cNvPr id="12" name="Text Placeholder 9"/>
          <p:cNvSpPr>
            <a:spLocks noGrp="1"/>
          </p:cNvSpPr>
          <p:nvPr>
            <p:ph type="body" sz="quarter" idx="20" hasCustomPrompt="1"/>
          </p:nvPr>
        </p:nvSpPr>
        <p:spPr>
          <a:xfrm>
            <a:off x="325438" y="989457"/>
            <a:ext cx="11537950" cy="246888"/>
          </a:xfrm>
          <a:prstGeom prst="rect">
            <a:avLst/>
          </a:prstGeom>
        </p:spPr>
        <p:txBody>
          <a:bodyPr anchor="ctr"/>
          <a:lstStyle>
            <a:lvl1pPr marL="0" marR="0" indent="0" algn="l" defTabSz="457181" rtl="0" eaLnBrk="1" fontAlgn="auto" latinLnBrk="0" hangingPunct="1">
              <a:lnSpc>
                <a:spcPct val="100000"/>
              </a:lnSpc>
              <a:spcBef>
                <a:spcPct val="20000"/>
              </a:spcBef>
              <a:spcAft>
                <a:spcPts val="0"/>
              </a:spcAft>
              <a:buClrTx/>
              <a:buSzTx/>
              <a:buFontTx/>
              <a:buNone/>
              <a:tabLst/>
              <a:defRPr lang="en-IN" sz="2000" kern="1200" noProof="0" dirty="0">
                <a:solidFill>
                  <a:srgbClr val="F8AE3C"/>
                </a:solidFill>
                <a:latin typeface="+mj-lt"/>
                <a:ea typeface="+mn-ea"/>
                <a:cs typeface="+mn-cs"/>
              </a:defRPr>
            </a:lvl1pPr>
          </a:lstStyle>
          <a:p>
            <a:pPr marL="0" marR="0" lvl="0" indent="0" algn="l" defTabSz="457181" rtl="0" eaLnBrk="1" fontAlgn="auto" latinLnBrk="0" hangingPunct="1">
              <a:lnSpc>
                <a:spcPct val="100000"/>
              </a:lnSpc>
              <a:spcBef>
                <a:spcPct val="20000"/>
              </a:spcBef>
              <a:spcAft>
                <a:spcPts val="0"/>
              </a:spcAft>
              <a:buClrTx/>
              <a:buSzTx/>
              <a:buFontTx/>
              <a:buNone/>
              <a:tabLst/>
              <a:defRPr/>
            </a:pPr>
            <a:r>
              <a:rPr lang="en-US" dirty="0"/>
              <a:t>Click to add sub-heading</a:t>
            </a:r>
            <a:endParaRPr kumimoji="0" lang="en-IN" sz="3200" b="0" i="0" u="none" strike="noStrike" kern="1200" cap="none" spc="0" normalizeH="0" baseline="0" noProof="0" dirty="0">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3522918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se study 2">
    <p:spTree>
      <p:nvGrpSpPr>
        <p:cNvPr id="1" name=""/>
        <p:cNvGrpSpPr/>
        <p:nvPr/>
      </p:nvGrpSpPr>
      <p:grpSpPr>
        <a:xfrm>
          <a:off x="0" y="0"/>
          <a:ext cx="0" cy="0"/>
          <a:chOff x="0" y="0"/>
          <a:chExt cx="0" cy="0"/>
        </a:xfrm>
      </p:grpSpPr>
      <p:sp>
        <p:nvSpPr>
          <p:cNvPr id="2" name="Rectangle 1"/>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4" name="Content Placeholder 6"/>
          <p:cNvSpPr>
            <a:spLocks noGrp="1"/>
          </p:cNvSpPr>
          <p:nvPr>
            <p:ph sz="quarter" idx="16" hasCustomPrompt="1"/>
          </p:nvPr>
        </p:nvSpPr>
        <p:spPr>
          <a:xfrm>
            <a:off x="665014" y="1791608"/>
            <a:ext cx="5020056" cy="4590288"/>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8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8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Add picture here. If you want to highlight the picture, place the wedges outside the top left and bottom right corners of the picture. Else place the wedges at the slide corners</a:t>
            </a:r>
          </a:p>
        </p:txBody>
      </p:sp>
      <p:sp>
        <p:nvSpPr>
          <p:cNvPr id="9" name="Content Placeholder 6"/>
          <p:cNvSpPr>
            <a:spLocks noGrp="1"/>
          </p:cNvSpPr>
          <p:nvPr>
            <p:ph sz="quarter" idx="17" hasCustomPrompt="1"/>
          </p:nvPr>
        </p:nvSpPr>
        <p:spPr>
          <a:xfrm>
            <a:off x="6285572" y="1590675"/>
            <a:ext cx="5577840" cy="4981575"/>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a:p>
            <a:pPr marL="685800" lvl="1" indent="-228600" algn="l" defTabSz="914400" rtl="0" eaLnBrk="1" latinLnBrk="0" hangingPunct="1">
              <a:lnSpc>
                <a:spcPct val="90000"/>
              </a:lnSpc>
              <a:spcBef>
                <a:spcPts val="500"/>
              </a:spcBef>
              <a:buClr>
                <a:srgbClr val="707173"/>
              </a:buClr>
              <a:buSzPct val="80000"/>
              <a:buFont typeface="Wingdings" panose="05000000000000000000" pitchFamily="2" charset="2"/>
              <a:buChar char="§"/>
            </a:pPr>
            <a:r>
              <a:rPr lang="en-US" dirty="0"/>
              <a:t>Second level</a:t>
            </a:r>
          </a:p>
          <a:p>
            <a:pPr marL="1143000" lvl="2" indent="-228600" algn="l" defTabSz="914400" rtl="0" eaLnBrk="1" latinLnBrk="0" hangingPunct="1">
              <a:lnSpc>
                <a:spcPct val="90000"/>
              </a:lnSpc>
              <a:spcBef>
                <a:spcPts val="500"/>
              </a:spcBef>
              <a:buClr>
                <a:srgbClr val="3E3D40"/>
              </a:buClr>
              <a:buSzPct val="80000"/>
              <a:buFont typeface="Wingdings" panose="05000000000000000000" pitchFamily="2" charset="2"/>
              <a:buChar char="§"/>
            </a:pPr>
            <a:r>
              <a:rPr lang="en-US" dirty="0"/>
              <a:t>Third level</a:t>
            </a:r>
          </a:p>
        </p:txBody>
      </p:sp>
      <p:cxnSp>
        <p:nvCxnSpPr>
          <p:cNvPr id="8" name="Straight Connector 7"/>
          <p:cNvCxnSpPr/>
          <p:nvPr userDrawn="1"/>
        </p:nvCxnSpPr>
        <p:spPr>
          <a:xfrm flipV="1">
            <a:off x="415752" y="1244175"/>
            <a:ext cx="11301984"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0" name="Text Placeholder 6"/>
          <p:cNvSpPr>
            <a:spLocks noGrp="1"/>
          </p:cNvSpPr>
          <p:nvPr>
            <p:ph type="body" sz="quarter" idx="19" hasCustomPrompt="1"/>
          </p:nvPr>
        </p:nvSpPr>
        <p:spPr>
          <a:xfrm>
            <a:off x="325438" y="301625"/>
            <a:ext cx="11537950" cy="777875"/>
          </a:xfrm>
          <a:prstGeom prst="rect">
            <a:avLst/>
          </a:prstGeom>
        </p:spPr>
        <p:txBody>
          <a:bodyPr anchor="ctr"/>
          <a:lstStyle>
            <a:lvl1pPr marL="0" indent="0" defTabSz="463550">
              <a:lnSpc>
                <a:spcPct val="70000"/>
              </a:lnSpc>
              <a:buNone/>
              <a:defRPr lang="en-US" sz="3200" kern="1200" dirty="0" smtClean="0">
                <a:solidFill>
                  <a:srgbClr val="387BBA"/>
                </a:solidFill>
                <a:latin typeface="+mj-lt"/>
                <a:ea typeface="+mn-ea"/>
                <a:cs typeface="+mn-cs"/>
              </a:defRPr>
            </a:lvl1pPr>
          </a:lstStyle>
          <a:p>
            <a:pPr marL="0" lvl="0" indent="0" algn="l" defTabSz="457181" rtl="0" eaLnBrk="1" latinLnBrk="0" hangingPunct="1">
              <a:lnSpc>
                <a:spcPct val="70000"/>
              </a:lnSpc>
              <a:spcBef>
                <a:spcPts val="0"/>
              </a:spcBef>
              <a:spcAft>
                <a:spcPts val="0"/>
              </a:spcAft>
            </a:pPr>
            <a:r>
              <a:rPr lang="en-US" dirty="0"/>
              <a:t>Click to add title</a:t>
            </a:r>
          </a:p>
        </p:txBody>
      </p:sp>
      <p:sp>
        <p:nvSpPr>
          <p:cNvPr id="12" name="Text Placeholder 9"/>
          <p:cNvSpPr>
            <a:spLocks noGrp="1"/>
          </p:cNvSpPr>
          <p:nvPr>
            <p:ph type="body" sz="quarter" idx="20" hasCustomPrompt="1"/>
          </p:nvPr>
        </p:nvSpPr>
        <p:spPr>
          <a:xfrm>
            <a:off x="325438" y="989457"/>
            <a:ext cx="11537950" cy="246888"/>
          </a:xfrm>
          <a:prstGeom prst="rect">
            <a:avLst/>
          </a:prstGeom>
        </p:spPr>
        <p:txBody>
          <a:bodyPr anchor="ctr"/>
          <a:lstStyle>
            <a:lvl1pPr marL="0" marR="0" indent="0" algn="l" defTabSz="457181" rtl="0" eaLnBrk="1" fontAlgn="auto" latinLnBrk="0" hangingPunct="1">
              <a:lnSpc>
                <a:spcPct val="100000"/>
              </a:lnSpc>
              <a:spcBef>
                <a:spcPct val="20000"/>
              </a:spcBef>
              <a:spcAft>
                <a:spcPts val="0"/>
              </a:spcAft>
              <a:buClrTx/>
              <a:buSzTx/>
              <a:buFontTx/>
              <a:buNone/>
              <a:tabLst/>
              <a:defRPr lang="en-IN" sz="2000" kern="1200" noProof="0" dirty="0">
                <a:solidFill>
                  <a:srgbClr val="F8AE3C"/>
                </a:solidFill>
                <a:latin typeface="+mj-lt"/>
                <a:ea typeface="+mn-ea"/>
                <a:cs typeface="+mn-cs"/>
              </a:defRPr>
            </a:lvl1pPr>
          </a:lstStyle>
          <a:p>
            <a:pPr marL="0" marR="0" lvl="0" indent="0" algn="l" defTabSz="457181" rtl="0" eaLnBrk="1" fontAlgn="auto" latinLnBrk="0" hangingPunct="1">
              <a:lnSpc>
                <a:spcPct val="100000"/>
              </a:lnSpc>
              <a:spcBef>
                <a:spcPct val="20000"/>
              </a:spcBef>
              <a:spcAft>
                <a:spcPts val="0"/>
              </a:spcAft>
              <a:buClrTx/>
              <a:buSzTx/>
              <a:buFontTx/>
              <a:buNone/>
              <a:tabLst/>
              <a:defRPr/>
            </a:pPr>
            <a:r>
              <a:rPr lang="en-US" dirty="0"/>
              <a:t>Click to add sub-heading</a:t>
            </a:r>
            <a:endParaRPr kumimoji="0" lang="en-IN" sz="3200" b="0" i="0" u="none" strike="noStrike" kern="1200" cap="none" spc="0" normalizeH="0" baseline="0" noProof="0" dirty="0">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631759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ase study 3">
    <p:spTree>
      <p:nvGrpSpPr>
        <p:cNvPr id="1" name=""/>
        <p:cNvGrpSpPr/>
        <p:nvPr/>
      </p:nvGrpSpPr>
      <p:grpSpPr>
        <a:xfrm>
          <a:off x="0" y="0"/>
          <a:ext cx="0" cy="0"/>
          <a:chOff x="0" y="0"/>
          <a:chExt cx="0" cy="0"/>
        </a:xfrm>
      </p:grpSpPr>
      <p:sp>
        <p:nvSpPr>
          <p:cNvPr id="2" name="Rectangle 1"/>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9" name="Content Placeholder 6"/>
          <p:cNvSpPr>
            <a:spLocks noGrp="1"/>
          </p:cNvSpPr>
          <p:nvPr>
            <p:ph sz="quarter" idx="17" hasCustomPrompt="1"/>
          </p:nvPr>
        </p:nvSpPr>
        <p:spPr>
          <a:xfrm>
            <a:off x="6285572" y="1590675"/>
            <a:ext cx="5577840" cy="4981575"/>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Add picture or text here</a:t>
            </a:r>
          </a:p>
          <a:p>
            <a:pPr marL="685800" lvl="1" indent="-228600" algn="l" defTabSz="914400" rtl="0" eaLnBrk="1" latinLnBrk="0" hangingPunct="1">
              <a:lnSpc>
                <a:spcPct val="90000"/>
              </a:lnSpc>
              <a:spcBef>
                <a:spcPts val="500"/>
              </a:spcBef>
              <a:buClr>
                <a:srgbClr val="707173"/>
              </a:buClr>
              <a:buSzPct val="80000"/>
              <a:buFont typeface="Wingdings" panose="05000000000000000000" pitchFamily="2" charset="2"/>
              <a:buChar char="§"/>
            </a:pPr>
            <a:r>
              <a:rPr lang="en-US" dirty="0"/>
              <a:t>Second level</a:t>
            </a:r>
          </a:p>
          <a:p>
            <a:pPr marL="1143000" lvl="2" indent="-228600" algn="l" defTabSz="914400" rtl="0" eaLnBrk="1" latinLnBrk="0" hangingPunct="1">
              <a:lnSpc>
                <a:spcPct val="90000"/>
              </a:lnSpc>
              <a:spcBef>
                <a:spcPts val="500"/>
              </a:spcBef>
              <a:buClr>
                <a:srgbClr val="3E3D40"/>
              </a:buClr>
              <a:buSzPct val="80000"/>
              <a:buFont typeface="Wingdings" panose="05000000000000000000" pitchFamily="2" charset="2"/>
              <a:buChar char="§"/>
            </a:pPr>
            <a:r>
              <a:rPr lang="en-US" dirty="0"/>
              <a:t>Third level</a:t>
            </a:r>
          </a:p>
        </p:txBody>
      </p:sp>
      <p:sp>
        <p:nvSpPr>
          <p:cNvPr id="16" name="Freeform 15"/>
          <p:cNvSpPr/>
          <p:nvPr userDrawn="1"/>
        </p:nvSpPr>
        <p:spPr>
          <a:xfrm>
            <a:off x="0" y="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Freeform 16"/>
          <p:cNvSpPr/>
          <p:nvPr userDrawn="1"/>
        </p:nvSpPr>
        <p:spPr>
          <a:xfrm rot="10800000">
            <a:off x="11452225" y="612140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4" name="Straight Connector 13"/>
          <p:cNvCxnSpPr/>
          <p:nvPr userDrawn="1"/>
        </p:nvCxnSpPr>
        <p:spPr>
          <a:xfrm flipV="1">
            <a:off x="415752" y="1244175"/>
            <a:ext cx="11301984"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8" name="Text Placeholder 6"/>
          <p:cNvSpPr>
            <a:spLocks noGrp="1"/>
          </p:cNvSpPr>
          <p:nvPr>
            <p:ph type="body" sz="quarter" idx="21" hasCustomPrompt="1"/>
          </p:nvPr>
        </p:nvSpPr>
        <p:spPr>
          <a:xfrm>
            <a:off x="325438" y="301625"/>
            <a:ext cx="11537950" cy="777875"/>
          </a:xfrm>
          <a:prstGeom prst="rect">
            <a:avLst/>
          </a:prstGeom>
        </p:spPr>
        <p:txBody>
          <a:bodyPr anchor="ctr"/>
          <a:lstStyle>
            <a:lvl1pPr marL="0" indent="0" defTabSz="463550">
              <a:lnSpc>
                <a:spcPct val="70000"/>
              </a:lnSpc>
              <a:buNone/>
              <a:defRPr lang="en-US" sz="3200" kern="1200" dirty="0" smtClean="0">
                <a:solidFill>
                  <a:srgbClr val="387BBA"/>
                </a:solidFill>
                <a:latin typeface="+mj-lt"/>
                <a:ea typeface="+mn-ea"/>
                <a:cs typeface="+mn-cs"/>
              </a:defRPr>
            </a:lvl1pPr>
          </a:lstStyle>
          <a:p>
            <a:pPr marL="0" lvl="0" indent="0" algn="l" defTabSz="457181" rtl="0" eaLnBrk="1" latinLnBrk="0" hangingPunct="1">
              <a:lnSpc>
                <a:spcPct val="70000"/>
              </a:lnSpc>
              <a:spcBef>
                <a:spcPts val="0"/>
              </a:spcBef>
              <a:spcAft>
                <a:spcPts val="0"/>
              </a:spcAft>
            </a:pPr>
            <a:r>
              <a:rPr lang="en-US" dirty="0"/>
              <a:t>Click to add title</a:t>
            </a:r>
          </a:p>
        </p:txBody>
      </p:sp>
      <p:sp>
        <p:nvSpPr>
          <p:cNvPr id="19" name="Text Placeholder 9"/>
          <p:cNvSpPr>
            <a:spLocks noGrp="1"/>
          </p:cNvSpPr>
          <p:nvPr>
            <p:ph type="body" sz="quarter" idx="22" hasCustomPrompt="1"/>
          </p:nvPr>
        </p:nvSpPr>
        <p:spPr>
          <a:xfrm>
            <a:off x="325438" y="989457"/>
            <a:ext cx="11537950" cy="246888"/>
          </a:xfrm>
          <a:prstGeom prst="rect">
            <a:avLst/>
          </a:prstGeom>
        </p:spPr>
        <p:txBody>
          <a:bodyPr anchor="ctr"/>
          <a:lstStyle>
            <a:lvl1pPr marL="0" marR="0" indent="0" algn="l" defTabSz="457181" rtl="0" eaLnBrk="1" fontAlgn="auto" latinLnBrk="0" hangingPunct="1">
              <a:lnSpc>
                <a:spcPct val="100000"/>
              </a:lnSpc>
              <a:spcBef>
                <a:spcPct val="20000"/>
              </a:spcBef>
              <a:spcAft>
                <a:spcPts val="0"/>
              </a:spcAft>
              <a:buClrTx/>
              <a:buSzTx/>
              <a:buFontTx/>
              <a:buNone/>
              <a:tabLst/>
              <a:defRPr lang="en-IN" sz="2000" kern="1200" noProof="0" dirty="0">
                <a:solidFill>
                  <a:srgbClr val="F8AE3C"/>
                </a:solidFill>
                <a:latin typeface="+mj-lt"/>
                <a:ea typeface="+mn-ea"/>
                <a:cs typeface="+mn-cs"/>
              </a:defRPr>
            </a:lvl1pPr>
          </a:lstStyle>
          <a:p>
            <a:pPr marL="0" marR="0" lvl="0" indent="0" algn="l" defTabSz="457181" rtl="0" eaLnBrk="1" fontAlgn="auto" latinLnBrk="0" hangingPunct="1">
              <a:lnSpc>
                <a:spcPct val="100000"/>
              </a:lnSpc>
              <a:spcBef>
                <a:spcPct val="20000"/>
              </a:spcBef>
              <a:spcAft>
                <a:spcPts val="0"/>
              </a:spcAft>
              <a:buClrTx/>
              <a:buSzTx/>
              <a:buFontTx/>
              <a:buNone/>
              <a:tabLst/>
              <a:defRPr/>
            </a:pPr>
            <a:r>
              <a:rPr lang="en-US" dirty="0"/>
              <a:t>Click to add sub-heading</a:t>
            </a:r>
            <a:endParaRPr kumimoji="0" lang="en-IN"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4" name="Text Placeholder 3"/>
          <p:cNvSpPr>
            <a:spLocks noGrp="1"/>
          </p:cNvSpPr>
          <p:nvPr>
            <p:ph type="body" sz="quarter" idx="25" hasCustomPrompt="1"/>
          </p:nvPr>
        </p:nvSpPr>
        <p:spPr>
          <a:xfrm>
            <a:off x="322263" y="1574800"/>
            <a:ext cx="2741612" cy="2419350"/>
          </a:xfrm>
          <a:prstGeom prst="rect">
            <a:avLst/>
          </a:prstGeom>
          <a:solidFill>
            <a:srgbClr val="FFEFD7"/>
          </a:solidFill>
          <a:ln>
            <a:noFill/>
          </a:ln>
        </p:spPr>
        <p:txBody>
          <a:bodyPr vert="horz" lIns="228600" tIns="45720" rIns="230400" bIns="45720" rtlCol="0" anchor="ctr" anchorCtr="0">
            <a:noAutofit/>
          </a:bodyPr>
          <a:lstStyle>
            <a:lvl1pPr>
              <a:defRPr lang="en-US" sz="2000" baseline="0" dirty="0">
                <a:latin typeface="Calibri Light" panose="020F0302020204030204" pitchFamily="34" charset="0"/>
                <a:cs typeface="Segoe UI Semilight" panose="020B0402040204020203" pitchFamily="34" charset="0"/>
              </a:defRPr>
            </a:lvl1pPr>
          </a:lstStyle>
          <a:p>
            <a:pPr marL="0" lvl="0" indent="0" algn="ctr" defTabSz="914400">
              <a:lnSpc>
                <a:spcPct val="90000"/>
              </a:lnSpc>
              <a:spcBef>
                <a:spcPts val="2400"/>
              </a:spcBef>
              <a:buClr>
                <a:srgbClr val="3E3D40"/>
              </a:buClr>
              <a:buSzPct val="80000"/>
              <a:buFont typeface="Wingdings" panose="05000000000000000000" pitchFamily="2" charset="2"/>
              <a:buNone/>
            </a:pPr>
            <a:r>
              <a:rPr lang="en-US" dirty="0"/>
              <a:t>Click to add text</a:t>
            </a:r>
          </a:p>
        </p:txBody>
      </p:sp>
      <p:sp>
        <p:nvSpPr>
          <p:cNvPr id="22" name="Text Placeholder 3"/>
          <p:cNvSpPr>
            <a:spLocks noGrp="1"/>
          </p:cNvSpPr>
          <p:nvPr>
            <p:ph type="body" sz="quarter" idx="26" hasCustomPrompt="1"/>
          </p:nvPr>
        </p:nvSpPr>
        <p:spPr>
          <a:xfrm>
            <a:off x="3227977" y="4162425"/>
            <a:ext cx="2741612" cy="2419350"/>
          </a:xfrm>
          <a:prstGeom prst="rect">
            <a:avLst/>
          </a:prstGeom>
          <a:solidFill>
            <a:srgbClr val="FFEFD7"/>
          </a:solidFill>
          <a:ln>
            <a:noFill/>
          </a:ln>
        </p:spPr>
        <p:txBody>
          <a:bodyPr vert="horz" lIns="228600" tIns="45720" rIns="230400" bIns="45720" rtlCol="0" anchor="ctr" anchorCtr="0">
            <a:noAutofit/>
          </a:bodyPr>
          <a:lstStyle>
            <a:lvl1pPr>
              <a:defRPr lang="en-US" sz="2000" baseline="0" dirty="0">
                <a:latin typeface="Calibri Light" panose="020F0302020204030204" pitchFamily="34" charset="0"/>
                <a:cs typeface="Segoe UI Semilight" panose="020B0402040204020203" pitchFamily="34" charset="0"/>
              </a:defRPr>
            </a:lvl1pPr>
          </a:lstStyle>
          <a:p>
            <a:pPr marL="0" lvl="0" indent="0" algn="ctr" defTabSz="914400">
              <a:lnSpc>
                <a:spcPct val="90000"/>
              </a:lnSpc>
              <a:spcBef>
                <a:spcPts val="2400"/>
              </a:spcBef>
              <a:buClr>
                <a:srgbClr val="3E3D40"/>
              </a:buClr>
              <a:buSzPct val="80000"/>
              <a:buFont typeface="Wingdings" panose="05000000000000000000" pitchFamily="2" charset="2"/>
              <a:buNone/>
            </a:pPr>
            <a:r>
              <a:rPr lang="en-US" dirty="0"/>
              <a:t>Click to add text</a:t>
            </a:r>
          </a:p>
        </p:txBody>
      </p:sp>
      <p:sp>
        <p:nvSpPr>
          <p:cNvPr id="23" name="Text Placeholder 3"/>
          <p:cNvSpPr>
            <a:spLocks noGrp="1"/>
          </p:cNvSpPr>
          <p:nvPr>
            <p:ph type="body" sz="quarter" idx="27" hasCustomPrompt="1"/>
          </p:nvPr>
        </p:nvSpPr>
        <p:spPr>
          <a:xfrm>
            <a:off x="325438" y="4152900"/>
            <a:ext cx="2741612" cy="2419350"/>
          </a:xfrm>
          <a:prstGeom prst="rect">
            <a:avLst/>
          </a:prstGeom>
          <a:solidFill>
            <a:srgbClr val="D9EFFF"/>
          </a:solidFill>
          <a:ln>
            <a:noFill/>
          </a:ln>
        </p:spPr>
        <p:txBody>
          <a:bodyPr vert="horz" lIns="228600" tIns="45720" rIns="230400" bIns="45720" rtlCol="0" anchor="ctr" anchorCtr="0">
            <a:noAutofit/>
          </a:bodyPr>
          <a:lstStyle>
            <a:lvl1pPr>
              <a:defRPr lang="en-US" sz="2000" dirty="0">
                <a:latin typeface="Calibri Light" panose="020F0302020204030204" pitchFamily="34" charset="0"/>
                <a:cs typeface="Segoe UI Semilight" panose="020B0402040204020203" pitchFamily="34" charset="0"/>
              </a:defRPr>
            </a:lvl1pPr>
          </a:lstStyle>
          <a:p>
            <a:pPr marL="0" lvl="0" indent="0" algn="ctr" defTabSz="914400">
              <a:lnSpc>
                <a:spcPct val="90000"/>
              </a:lnSpc>
              <a:spcBef>
                <a:spcPts val="2400"/>
              </a:spcBef>
              <a:buClr>
                <a:srgbClr val="3E3D40"/>
              </a:buClr>
              <a:buSzPct val="80000"/>
              <a:buFont typeface="Wingdings" panose="05000000000000000000" pitchFamily="2" charset="2"/>
              <a:buNone/>
            </a:pPr>
            <a:r>
              <a:rPr lang="en-US" dirty="0"/>
              <a:t>Click to add text</a:t>
            </a:r>
          </a:p>
        </p:txBody>
      </p:sp>
      <p:sp>
        <p:nvSpPr>
          <p:cNvPr id="24" name="Text Placeholder 3"/>
          <p:cNvSpPr>
            <a:spLocks noGrp="1"/>
          </p:cNvSpPr>
          <p:nvPr>
            <p:ph type="body" sz="quarter" idx="28" hasCustomPrompt="1"/>
          </p:nvPr>
        </p:nvSpPr>
        <p:spPr>
          <a:xfrm>
            <a:off x="3227977" y="1590675"/>
            <a:ext cx="2741612" cy="2419350"/>
          </a:xfrm>
          <a:prstGeom prst="rect">
            <a:avLst/>
          </a:prstGeom>
          <a:solidFill>
            <a:srgbClr val="D9EFFF"/>
          </a:solidFill>
          <a:ln>
            <a:noFill/>
          </a:ln>
        </p:spPr>
        <p:txBody>
          <a:bodyPr vert="horz" lIns="228600" tIns="45720" rIns="230400" bIns="45720" rtlCol="0" anchor="ctr" anchorCtr="0">
            <a:noAutofit/>
          </a:bodyPr>
          <a:lstStyle>
            <a:lvl1pPr>
              <a:defRPr lang="en-US" sz="2000" dirty="0">
                <a:latin typeface="Calibri Light" panose="020F0302020204030204" pitchFamily="34" charset="0"/>
                <a:cs typeface="Segoe UI Semilight" panose="020B0402040204020203" pitchFamily="34" charset="0"/>
              </a:defRPr>
            </a:lvl1pPr>
          </a:lstStyle>
          <a:p>
            <a:pPr marL="0" lvl="0" indent="0" algn="ctr" defTabSz="914400">
              <a:lnSpc>
                <a:spcPct val="90000"/>
              </a:lnSpc>
              <a:spcBef>
                <a:spcPts val="2400"/>
              </a:spcBef>
              <a:buClr>
                <a:srgbClr val="3E3D40"/>
              </a:buClr>
              <a:buSzPct val="80000"/>
              <a:buFont typeface="Wingdings" panose="05000000000000000000" pitchFamily="2" charset="2"/>
              <a:buNone/>
            </a:pPr>
            <a:r>
              <a:rPr lang="en-US" dirty="0"/>
              <a:t>Click to add text</a:t>
            </a:r>
          </a:p>
        </p:txBody>
      </p:sp>
    </p:spTree>
    <p:extLst>
      <p:ext uri="{BB962C8B-B14F-4D97-AF65-F5344CB8AC3E}">
        <p14:creationId xmlns:p14="http://schemas.microsoft.com/office/powerpoint/2010/main" val="3542415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ultiple pictures 1">
    <p:spTree>
      <p:nvGrpSpPr>
        <p:cNvPr id="1" name=""/>
        <p:cNvGrpSpPr/>
        <p:nvPr/>
      </p:nvGrpSpPr>
      <p:grpSpPr>
        <a:xfrm>
          <a:off x="0" y="0"/>
          <a:ext cx="0" cy="0"/>
          <a:chOff x="0" y="0"/>
          <a:chExt cx="0" cy="0"/>
        </a:xfrm>
      </p:grpSpPr>
      <p:sp>
        <p:nvSpPr>
          <p:cNvPr id="3" name="Rectangle 2"/>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1" name="Rectangle 10"/>
          <p:cNvSpPr/>
          <p:nvPr userDrawn="1"/>
        </p:nvSpPr>
        <p:spPr>
          <a:xfrm>
            <a:off x="5094493" y="2310262"/>
            <a:ext cx="2744310" cy="2075865"/>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p:cNvSpPr/>
          <p:nvPr userDrawn="1"/>
        </p:nvSpPr>
        <p:spPr>
          <a:xfrm>
            <a:off x="7264380" y="1650678"/>
            <a:ext cx="574423" cy="553707"/>
          </a:xfrm>
          <a:prstGeom prst="rect">
            <a:avLst/>
          </a:prstGeom>
          <a:solidFill>
            <a:srgbClr val="F59F2E"/>
          </a:solidFill>
          <a:ln>
            <a:solidFill>
              <a:srgbClr val="F59F2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10502635" y="4491345"/>
            <a:ext cx="1360777" cy="1248379"/>
          </a:xfrm>
          <a:prstGeom prst="rect">
            <a:avLst/>
          </a:prstGeom>
          <a:solidFill>
            <a:srgbClr val="20457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6"/>
          <p:cNvSpPr>
            <a:spLocks noGrp="1"/>
          </p:cNvSpPr>
          <p:nvPr>
            <p:ph sz="quarter" idx="18" hasCustomPrompt="1"/>
          </p:nvPr>
        </p:nvSpPr>
        <p:spPr>
          <a:xfrm>
            <a:off x="325451" y="1661435"/>
            <a:ext cx="4652262" cy="4078289"/>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8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8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Add picture here</a:t>
            </a:r>
          </a:p>
        </p:txBody>
      </p:sp>
      <p:sp>
        <p:nvSpPr>
          <p:cNvPr id="17" name="Content Placeholder 6"/>
          <p:cNvSpPr>
            <a:spLocks noGrp="1"/>
          </p:cNvSpPr>
          <p:nvPr>
            <p:ph sz="quarter" idx="19" hasCustomPrompt="1"/>
          </p:nvPr>
        </p:nvSpPr>
        <p:spPr>
          <a:xfrm>
            <a:off x="7944825" y="1650678"/>
            <a:ext cx="3918587" cy="2735449"/>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8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8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Add picture here</a:t>
            </a:r>
          </a:p>
        </p:txBody>
      </p:sp>
      <p:cxnSp>
        <p:nvCxnSpPr>
          <p:cNvPr id="18" name="Straight Connector 17"/>
          <p:cNvCxnSpPr/>
          <p:nvPr userDrawn="1"/>
        </p:nvCxnSpPr>
        <p:spPr>
          <a:xfrm flipV="1">
            <a:off x="415752" y="1244175"/>
            <a:ext cx="11301984"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9" name="Text Placeholder 6"/>
          <p:cNvSpPr>
            <a:spLocks noGrp="1"/>
          </p:cNvSpPr>
          <p:nvPr>
            <p:ph type="body" sz="quarter" idx="20" hasCustomPrompt="1"/>
          </p:nvPr>
        </p:nvSpPr>
        <p:spPr>
          <a:xfrm>
            <a:off x="325438" y="301625"/>
            <a:ext cx="11537950" cy="777875"/>
          </a:xfrm>
          <a:prstGeom prst="rect">
            <a:avLst/>
          </a:prstGeom>
        </p:spPr>
        <p:txBody>
          <a:bodyPr anchor="ctr"/>
          <a:lstStyle>
            <a:lvl1pPr marL="0" indent="0" defTabSz="463550">
              <a:lnSpc>
                <a:spcPct val="70000"/>
              </a:lnSpc>
              <a:buNone/>
              <a:defRPr lang="en-US" sz="3200" kern="1200" dirty="0" smtClean="0">
                <a:solidFill>
                  <a:srgbClr val="387BBA"/>
                </a:solidFill>
                <a:latin typeface="+mj-lt"/>
                <a:ea typeface="+mn-ea"/>
                <a:cs typeface="+mn-cs"/>
              </a:defRPr>
            </a:lvl1pPr>
          </a:lstStyle>
          <a:p>
            <a:pPr marL="0" lvl="0" indent="0" algn="l" defTabSz="457181" rtl="0" eaLnBrk="1" latinLnBrk="0" hangingPunct="1">
              <a:lnSpc>
                <a:spcPct val="70000"/>
              </a:lnSpc>
              <a:spcBef>
                <a:spcPts val="0"/>
              </a:spcBef>
              <a:spcAft>
                <a:spcPts val="0"/>
              </a:spcAft>
            </a:pPr>
            <a:r>
              <a:rPr lang="en-US" dirty="0"/>
              <a:t>Click to add title</a:t>
            </a:r>
          </a:p>
        </p:txBody>
      </p:sp>
      <p:sp>
        <p:nvSpPr>
          <p:cNvPr id="20" name="Text Placeholder 9"/>
          <p:cNvSpPr>
            <a:spLocks noGrp="1"/>
          </p:cNvSpPr>
          <p:nvPr>
            <p:ph type="body" sz="quarter" idx="21" hasCustomPrompt="1"/>
          </p:nvPr>
        </p:nvSpPr>
        <p:spPr>
          <a:xfrm>
            <a:off x="325438" y="989457"/>
            <a:ext cx="11537950" cy="246888"/>
          </a:xfrm>
          <a:prstGeom prst="rect">
            <a:avLst/>
          </a:prstGeom>
        </p:spPr>
        <p:txBody>
          <a:bodyPr anchor="ctr"/>
          <a:lstStyle>
            <a:lvl1pPr marL="0" marR="0" indent="0" algn="l" defTabSz="457181" rtl="0" eaLnBrk="1" fontAlgn="auto" latinLnBrk="0" hangingPunct="1">
              <a:lnSpc>
                <a:spcPct val="100000"/>
              </a:lnSpc>
              <a:spcBef>
                <a:spcPct val="20000"/>
              </a:spcBef>
              <a:spcAft>
                <a:spcPts val="0"/>
              </a:spcAft>
              <a:buClrTx/>
              <a:buSzTx/>
              <a:buFontTx/>
              <a:buNone/>
              <a:tabLst/>
              <a:defRPr lang="en-IN" sz="2000" kern="1200" noProof="0" dirty="0">
                <a:solidFill>
                  <a:srgbClr val="F8AE3C"/>
                </a:solidFill>
                <a:latin typeface="+mj-lt"/>
                <a:ea typeface="+mn-ea"/>
                <a:cs typeface="+mn-cs"/>
              </a:defRPr>
            </a:lvl1pPr>
          </a:lstStyle>
          <a:p>
            <a:pPr marL="0" marR="0" lvl="0" indent="0" algn="l" defTabSz="457181" rtl="0" eaLnBrk="1" fontAlgn="auto" latinLnBrk="0" hangingPunct="1">
              <a:lnSpc>
                <a:spcPct val="100000"/>
              </a:lnSpc>
              <a:spcBef>
                <a:spcPct val="20000"/>
              </a:spcBef>
              <a:spcAft>
                <a:spcPts val="0"/>
              </a:spcAft>
              <a:buClrTx/>
              <a:buSzTx/>
              <a:buFontTx/>
              <a:buNone/>
              <a:tabLst/>
              <a:defRPr/>
            </a:pPr>
            <a:r>
              <a:rPr lang="en-US" dirty="0"/>
              <a:t>Click to add sub-heading</a:t>
            </a:r>
            <a:endParaRPr kumimoji="0" lang="en-IN" sz="3200" b="0" i="0" u="none" strike="noStrike" kern="1200" cap="none" spc="0" normalizeH="0" baseline="0" noProof="0" dirty="0">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3124671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ultiple pictures 2">
    <p:spTree>
      <p:nvGrpSpPr>
        <p:cNvPr id="1" name=""/>
        <p:cNvGrpSpPr/>
        <p:nvPr/>
      </p:nvGrpSpPr>
      <p:grpSpPr>
        <a:xfrm>
          <a:off x="0" y="0"/>
          <a:ext cx="0" cy="0"/>
          <a:chOff x="0" y="0"/>
          <a:chExt cx="0" cy="0"/>
        </a:xfrm>
      </p:grpSpPr>
      <p:sp>
        <p:nvSpPr>
          <p:cNvPr id="14" name="Rectangle 13"/>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22" name="Rectangle 21"/>
          <p:cNvSpPr/>
          <p:nvPr userDrawn="1"/>
        </p:nvSpPr>
        <p:spPr>
          <a:xfrm>
            <a:off x="2895618" y="1840837"/>
            <a:ext cx="1126686" cy="1117803"/>
          </a:xfrm>
          <a:prstGeom prst="rect">
            <a:avLst/>
          </a:prstGeom>
          <a:solidFill>
            <a:srgbClr val="F59F2E"/>
          </a:solidFill>
          <a:ln>
            <a:solidFill>
              <a:srgbClr val="F59F2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Rectangle 23"/>
          <p:cNvSpPr/>
          <p:nvPr userDrawn="1"/>
        </p:nvSpPr>
        <p:spPr>
          <a:xfrm>
            <a:off x="8664271" y="4247272"/>
            <a:ext cx="639543" cy="634501"/>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Content Placeholder 6"/>
          <p:cNvSpPr>
            <a:spLocks noGrp="1"/>
          </p:cNvSpPr>
          <p:nvPr>
            <p:ph sz="quarter" idx="19" hasCustomPrompt="1"/>
          </p:nvPr>
        </p:nvSpPr>
        <p:spPr>
          <a:xfrm>
            <a:off x="325451" y="3027294"/>
            <a:ext cx="3696853" cy="2530122"/>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8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8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Add picture here</a:t>
            </a:r>
          </a:p>
        </p:txBody>
      </p:sp>
      <p:sp>
        <p:nvSpPr>
          <p:cNvPr id="27" name="Content Placeholder 6"/>
          <p:cNvSpPr>
            <a:spLocks noGrp="1"/>
          </p:cNvSpPr>
          <p:nvPr>
            <p:ph sz="quarter" idx="20" hasCustomPrompt="1"/>
          </p:nvPr>
        </p:nvSpPr>
        <p:spPr>
          <a:xfrm>
            <a:off x="4106046" y="1841420"/>
            <a:ext cx="4485239" cy="3715995"/>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8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8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Add picture here</a:t>
            </a:r>
          </a:p>
        </p:txBody>
      </p:sp>
      <p:sp>
        <p:nvSpPr>
          <p:cNvPr id="28" name="Content Placeholder 6"/>
          <p:cNvSpPr>
            <a:spLocks noGrp="1"/>
          </p:cNvSpPr>
          <p:nvPr>
            <p:ph sz="quarter" idx="21" hasCustomPrompt="1"/>
          </p:nvPr>
        </p:nvSpPr>
        <p:spPr>
          <a:xfrm>
            <a:off x="8675028" y="1840836"/>
            <a:ext cx="3188384" cy="2323600"/>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8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8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Add picture here</a:t>
            </a:r>
          </a:p>
        </p:txBody>
      </p:sp>
      <p:cxnSp>
        <p:nvCxnSpPr>
          <p:cNvPr id="11" name="Straight Connector 10"/>
          <p:cNvCxnSpPr/>
          <p:nvPr userDrawn="1"/>
        </p:nvCxnSpPr>
        <p:spPr>
          <a:xfrm flipV="1">
            <a:off x="415752" y="1244175"/>
            <a:ext cx="11301984"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 name="Text Placeholder 6"/>
          <p:cNvSpPr>
            <a:spLocks noGrp="1"/>
          </p:cNvSpPr>
          <p:nvPr>
            <p:ph type="body" sz="quarter" idx="22" hasCustomPrompt="1"/>
          </p:nvPr>
        </p:nvSpPr>
        <p:spPr>
          <a:xfrm>
            <a:off x="325438" y="301625"/>
            <a:ext cx="11537950" cy="777875"/>
          </a:xfrm>
          <a:prstGeom prst="rect">
            <a:avLst/>
          </a:prstGeom>
        </p:spPr>
        <p:txBody>
          <a:bodyPr anchor="ctr"/>
          <a:lstStyle>
            <a:lvl1pPr marL="0" indent="0" defTabSz="463550">
              <a:lnSpc>
                <a:spcPct val="70000"/>
              </a:lnSpc>
              <a:buNone/>
              <a:defRPr lang="en-US" sz="3200" kern="1200" dirty="0" smtClean="0">
                <a:solidFill>
                  <a:srgbClr val="387BBA"/>
                </a:solidFill>
                <a:latin typeface="+mj-lt"/>
                <a:ea typeface="+mn-ea"/>
                <a:cs typeface="+mn-cs"/>
              </a:defRPr>
            </a:lvl1pPr>
          </a:lstStyle>
          <a:p>
            <a:pPr marL="0" lvl="0" indent="0" algn="l" defTabSz="457181" rtl="0" eaLnBrk="1" latinLnBrk="0" hangingPunct="1">
              <a:lnSpc>
                <a:spcPct val="70000"/>
              </a:lnSpc>
              <a:spcBef>
                <a:spcPts val="0"/>
              </a:spcBef>
              <a:spcAft>
                <a:spcPts val="0"/>
              </a:spcAft>
            </a:pPr>
            <a:r>
              <a:rPr lang="en-US" dirty="0"/>
              <a:t>Click to add title</a:t>
            </a:r>
          </a:p>
        </p:txBody>
      </p:sp>
      <p:sp>
        <p:nvSpPr>
          <p:cNvPr id="15" name="Text Placeholder 9"/>
          <p:cNvSpPr>
            <a:spLocks noGrp="1"/>
          </p:cNvSpPr>
          <p:nvPr>
            <p:ph type="body" sz="quarter" idx="23" hasCustomPrompt="1"/>
          </p:nvPr>
        </p:nvSpPr>
        <p:spPr>
          <a:xfrm>
            <a:off x="325438" y="989457"/>
            <a:ext cx="11537950" cy="246888"/>
          </a:xfrm>
          <a:prstGeom prst="rect">
            <a:avLst/>
          </a:prstGeom>
        </p:spPr>
        <p:txBody>
          <a:bodyPr anchor="ctr"/>
          <a:lstStyle>
            <a:lvl1pPr marL="0" marR="0" indent="0" algn="l" defTabSz="457181" rtl="0" eaLnBrk="1" fontAlgn="auto" latinLnBrk="0" hangingPunct="1">
              <a:lnSpc>
                <a:spcPct val="100000"/>
              </a:lnSpc>
              <a:spcBef>
                <a:spcPct val="20000"/>
              </a:spcBef>
              <a:spcAft>
                <a:spcPts val="0"/>
              </a:spcAft>
              <a:buClrTx/>
              <a:buSzTx/>
              <a:buFontTx/>
              <a:buNone/>
              <a:tabLst/>
              <a:defRPr lang="en-IN" sz="2000" kern="1200" noProof="0" dirty="0">
                <a:solidFill>
                  <a:srgbClr val="F8AE3C"/>
                </a:solidFill>
                <a:latin typeface="+mj-lt"/>
                <a:ea typeface="+mn-ea"/>
                <a:cs typeface="+mn-cs"/>
              </a:defRPr>
            </a:lvl1pPr>
          </a:lstStyle>
          <a:p>
            <a:pPr marL="0" marR="0" lvl="0" indent="0" algn="l" defTabSz="457181" rtl="0" eaLnBrk="1" fontAlgn="auto" latinLnBrk="0" hangingPunct="1">
              <a:lnSpc>
                <a:spcPct val="100000"/>
              </a:lnSpc>
              <a:spcBef>
                <a:spcPct val="20000"/>
              </a:spcBef>
              <a:spcAft>
                <a:spcPts val="0"/>
              </a:spcAft>
              <a:buClrTx/>
              <a:buSzTx/>
              <a:buFontTx/>
              <a:buNone/>
              <a:tabLst/>
              <a:defRPr/>
            </a:pPr>
            <a:r>
              <a:rPr lang="en-US" dirty="0"/>
              <a:t>Click to add sub-heading</a:t>
            </a:r>
            <a:endParaRPr kumimoji="0" lang="en-IN" sz="3200" b="0" i="0" u="none" strike="noStrike" kern="1200" cap="none" spc="0" normalizeH="0" baseline="0" noProof="0" dirty="0">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1503830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ighlights 1">
    <p:spTree>
      <p:nvGrpSpPr>
        <p:cNvPr id="1" name=""/>
        <p:cNvGrpSpPr/>
        <p:nvPr/>
      </p:nvGrpSpPr>
      <p:grpSpPr>
        <a:xfrm>
          <a:off x="0" y="0"/>
          <a:ext cx="0" cy="0"/>
          <a:chOff x="0" y="0"/>
          <a:chExt cx="0" cy="0"/>
        </a:xfrm>
      </p:grpSpPr>
      <p:sp>
        <p:nvSpPr>
          <p:cNvPr id="19" name="Text Placeholder 4"/>
          <p:cNvSpPr>
            <a:spLocks noGrp="1"/>
          </p:cNvSpPr>
          <p:nvPr>
            <p:ph type="body" sz="quarter" idx="17" hasCustomPrompt="1"/>
          </p:nvPr>
        </p:nvSpPr>
        <p:spPr>
          <a:xfrm>
            <a:off x="1640052" y="2016753"/>
            <a:ext cx="2741612" cy="2419350"/>
          </a:xfrm>
          <a:prstGeom prst="rect">
            <a:avLst/>
          </a:prstGeom>
          <a:solidFill>
            <a:srgbClr val="FFEFD7"/>
          </a:solidFill>
          <a:ln>
            <a:noFill/>
          </a:ln>
        </p:spPr>
        <p:txBody>
          <a:bodyPr vert="horz" lIns="228600" tIns="45720" rIns="230400" bIns="45720" rtlCol="0" anchor="ctr" anchorCtr="0">
            <a:noAutofit/>
          </a:bodyPr>
          <a:lstStyle>
            <a:lvl1pPr>
              <a:defRPr lang="en-IN" sz="2000" dirty="0">
                <a:solidFill>
                  <a:srgbClr val="3E3D40"/>
                </a:solidFill>
                <a:latin typeface="Calibri Light" panose="020F0302020204030204" pitchFamily="34" charset="0"/>
                <a:cs typeface="Segoe UI Semilight" panose="020B0402040204020203" pitchFamily="34" charset="0"/>
              </a:defRPr>
            </a:lvl1pPr>
          </a:lstStyle>
          <a:p>
            <a:pPr marL="0" lvl="0" indent="0" algn="ctr" defTabSz="914400">
              <a:lnSpc>
                <a:spcPct val="90000"/>
              </a:lnSpc>
              <a:spcBef>
                <a:spcPts val="2400"/>
              </a:spcBef>
              <a:buClr>
                <a:srgbClr val="3E3D40"/>
              </a:buClr>
              <a:buSzPct val="80000"/>
              <a:buFont typeface="Wingdings" panose="05000000000000000000" pitchFamily="2" charset="2"/>
              <a:buNone/>
            </a:pPr>
            <a:r>
              <a:rPr lang="en-US" dirty="0"/>
              <a:t>Click to add text</a:t>
            </a:r>
          </a:p>
        </p:txBody>
      </p:sp>
      <p:sp>
        <p:nvSpPr>
          <p:cNvPr id="20" name="Text Placeholder 4"/>
          <p:cNvSpPr>
            <a:spLocks noGrp="1"/>
          </p:cNvSpPr>
          <p:nvPr>
            <p:ph type="body" sz="quarter" idx="18" hasCustomPrompt="1"/>
          </p:nvPr>
        </p:nvSpPr>
        <p:spPr>
          <a:xfrm>
            <a:off x="4749132" y="2016753"/>
            <a:ext cx="2741612" cy="2419350"/>
          </a:xfrm>
          <a:prstGeom prst="rect">
            <a:avLst/>
          </a:prstGeom>
          <a:solidFill>
            <a:srgbClr val="D9EFFF"/>
          </a:solidFill>
          <a:ln>
            <a:noFill/>
          </a:ln>
        </p:spPr>
        <p:txBody>
          <a:bodyPr vert="horz" lIns="228600" tIns="45720" rIns="230400" bIns="45720" rtlCol="0" anchor="ctr" anchorCtr="0">
            <a:noAutofit/>
          </a:bodyPr>
          <a:lstStyle>
            <a:lvl1pPr>
              <a:defRPr lang="en-IN" sz="2000" dirty="0">
                <a:solidFill>
                  <a:srgbClr val="3E3D40"/>
                </a:solidFill>
                <a:latin typeface="Calibri Light" panose="020F0302020204030204" pitchFamily="34" charset="0"/>
                <a:cs typeface="Segoe UI Semilight" panose="020B0402040204020203" pitchFamily="34" charset="0"/>
              </a:defRPr>
            </a:lvl1pPr>
          </a:lstStyle>
          <a:p>
            <a:pPr marL="0" lvl="0" indent="0" algn="ctr" defTabSz="914400">
              <a:lnSpc>
                <a:spcPct val="90000"/>
              </a:lnSpc>
              <a:spcBef>
                <a:spcPts val="2400"/>
              </a:spcBef>
              <a:buClr>
                <a:srgbClr val="3E3D40"/>
              </a:buClr>
              <a:buSzPct val="80000"/>
              <a:buFont typeface="Wingdings" panose="05000000000000000000" pitchFamily="2" charset="2"/>
              <a:buNone/>
            </a:pPr>
            <a:r>
              <a:rPr lang="en-US" dirty="0"/>
              <a:t>Click to add text</a:t>
            </a:r>
          </a:p>
        </p:txBody>
      </p:sp>
      <p:sp>
        <p:nvSpPr>
          <p:cNvPr id="21" name="Text Placeholder 4"/>
          <p:cNvSpPr>
            <a:spLocks noGrp="1"/>
          </p:cNvSpPr>
          <p:nvPr>
            <p:ph type="body" sz="quarter" idx="19" hasCustomPrompt="1"/>
          </p:nvPr>
        </p:nvSpPr>
        <p:spPr>
          <a:xfrm>
            <a:off x="7830512" y="2016753"/>
            <a:ext cx="2741612" cy="2419350"/>
          </a:xfrm>
          <a:prstGeom prst="rect">
            <a:avLst/>
          </a:prstGeom>
          <a:solidFill>
            <a:srgbClr val="FFEFD7"/>
          </a:solidFill>
          <a:ln>
            <a:noFill/>
          </a:ln>
        </p:spPr>
        <p:txBody>
          <a:bodyPr vert="horz" lIns="228600" tIns="45720" rIns="230400" bIns="45720" rtlCol="0" anchor="ctr" anchorCtr="0">
            <a:noAutofit/>
          </a:bodyPr>
          <a:lstStyle>
            <a:lvl1pPr>
              <a:defRPr lang="en-IN" sz="2000" dirty="0">
                <a:solidFill>
                  <a:srgbClr val="3E3D40"/>
                </a:solidFill>
                <a:latin typeface="Calibri Light" panose="020F0302020204030204" pitchFamily="34" charset="0"/>
                <a:cs typeface="Segoe UI Semilight" panose="020B0402040204020203" pitchFamily="34" charset="0"/>
              </a:defRPr>
            </a:lvl1pPr>
          </a:lstStyle>
          <a:p>
            <a:pPr marL="0" lvl="0" indent="0" algn="ctr" defTabSz="914400">
              <a:lnSpc>
                <a:spcPct val="90000"/>
              </a:lnSpc>
              <a:spcBef>
                <a:spcPts val="2400"/>
              </a:spcBef>
              <a:buClr>
                <a:srgbClr val="3E3D40"/>
              </a:buClr>
              <a:buSzPct val="80000"/>
              <a:buFont typeface="Wingdings" panose="05000000000000000000" pitchFamily="2" charset="2"/>
              <a:buNone/>
            </a:pPr>
            <a:r>
              <a:rPr lang="en-US" dirty="0"/>
              <a:t>Click to add text</a:t>
            </a:r>
          </a:p>
        </p:txBody>
      </p:sp>
      <p:sp>
        <p:nvSpPr>
          <p:cNvPr id="24" name="Freeform 23"/>
          <p:cNvSpPr/>
          <p:nvPr userDrawn="1"/>
        </p:nvSpPr>
        <p:spPr>
          <a:xfrm>
            <a:off x="1417224" y="1816478"/>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Freeform 24"/>
          <p:cNvSpPr/>
          <p:nvPr userDrawn="1"/>
        </p:nvSpPr>
        <p:spPr>
          <a:xfrm rot="10800000">
            <a:off x="10052234" y="389641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66364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section/Agenda">
    <p:spTree>
      <p:nvGrpSpPr>
        <p:cNvPr id="1" name=""/>
        <p:cNvGrpSpPr/>
        <p:nvPr/>
      </p:nvGrpSpPr>
      <p:grpSpPr>
        <a:xfrm>
          <a:off x="0" y="0"/>
          <a:ext cx="0" cy="0"/>
          <a:chOff x="0" y="0"/>
          <a:chExt cx="0" cy="0"/>
        </a:xfrm>
      </p:grpSpPr>
      <p:sp>
        <p:nvSpPr>
          <p:cNvPr id="6" name="TextBox 5"/>
          <p:cNvSpPr txBox="1"/>
          <p:nvPr userDrawn="1"/>
        </p:nvSpPr>
        <p:spPr>
          <a:xfrm>
            <a:off x="374138" y="6349384"/>
            <a:ext cx="3808621" cy="355482"/>
          </a:xfrm>
          <a:prstGeom prst="rect">
            <a:avLst/>
          </a:prstGeom>
          <a:noFill/>
        </p:spPr>
        <p:txBody>
          <a:bodyPr wrap="square" rtlCol="0">
            <a:spAutoFit/>
          </a:bodyPr>
          <a:lstStyle/>
          <a:p>
            <a:pPr>
              <a:lnSpc>
                <a:spcPct val="90000"/>
              </a:lnSpc>
            </a:pPr>
            <a:r>
              <a:rPr lang="en-US" dirty="0"/>
              <a:t>Version control 2.0</a:t>
            </a:r>
          </a:p>
        </p:txBody>
      </p:sp>
      <p:sp>
        <p:nvSpPr>
          <p:cNvPr id="12" name="Freeform 11"/>
          <p:cNvSpPr/>
          <p:nvPr userDrawn="1"/>
        </p:nvSpPr>
        <p:spPr>
          <a:xfrm>
            <a:off x="-10758" y="-25302"/>
            <a:ext cx="10633472" cy="6911582"/>
          </a:xfrm>
          <a:custGeom>
            <a:avLst/>
            <a:gdLst>
              <a:gd name="connsiteX0" fmla="*/ 0 w 10621067"/>
              <a:gd name="connsiteY0" fmla="*/ 0 h 6873875"/>
              <a:gd name="connsiteX1" fmla="*/ 10621067 w 10621067"/>
              <a:gd name="connsiteY1" fmla="*/ 31750 h 6873875"/>
              <a:gd name="connsiteX2" fmla="*/ 6572678 w 10621067"/>
              <a:gd name="connsiteY2" fmla="*/ 6873875 h 6873875"/>
              <a:gd name="connsiteX3" fmla="*/ 15876 w 10621067"/>
              <a:gd name="connsiteY3" fmla="*/ 6873875 h 6873875"/>
              <a:gd name="connsiteX4" fmla="*/ 0 w 10621067"/>
              <a:gd name="connsiteY4" fmla="*/ 0 h 6873875"/>
              <a:gd name="connsiteX0" fmla="*/ 0 w 10649347"/>
              <a:gd name="connsiteY0" fmla="*/ 0 h 6873875"/>
              <a:gd name="connsiteX1" fmla="*/ 10649347 w 10649347"/>
              <a:gd name="connsiteY1" fmla="*/ 3470 h 6873875"/>
              <a:gd name="connsiteX2" fmla="*/ 6572678 w 10649347"/>
              <a:gd name="connsiteY2" fmla="*/ 6873875 h 6873875"/>
              <a:gd name="connsiteX3" fmla="*/ 15876 w 10649347"/>
              <a:gd name="connsiteY3" fmla="*/ 6873875 h 6873875"/>
              <a:gd name="connsiteX4" fmla="*/ 0 w 10649347"/>
              <a:gd name="connsiteY4" fmla="*/ 0 h 6873875"/>
              <a:gd name="connsiteX0" fmla="*/ 12404 w 10661751"/>
              <a:gd name="connsiteY0" fmla="*/ 0 h 6873875"/>
              <a:gd name="connsiteX1" fmla="*/ 10661751 w 10661751"/>
              <a:gd name="connsiteY1" fmla="*/ 3470 h 6873875"/>
              <a:gd name="connsiteX2" fmla="*/ 6585082 w 10661751"/>
              <a:gd name="connsiteY2" fmla="*/ 6873875 h 6873875"/>
              <a:gd name="connsiteX3" fmla="*/ 0 w 10661751"/>
              <a:gd name="connsiteY3" fmla="*/ 6873875 h 6873875"/>
              <a:gd name="connsiteX4" fmla="*/ 12404 w 10661751"/>
              <a:gd name="connsiteY4" fmla="*/ 0 h 6873875"/>
              <a:gd name="connsiteX0" fmla="*/ 280 w 10696761"/>
              <a:gd name="connsiteY0" fmla="*/ 0 h 6883302"/>
              <a:gd name="connsiteX1" fmla="*/ 10696761 w 10696761"/>
              <a:gd name="connsiteY1" fmla="*/ 12897 h 6883302"/>
              <a:gd name="connsiteX2" fmla="*/ 6620092 w 10696761"/>
              <a:gd name="connsiteY2" fmla="*/ 6883302 h 6883302"/>
              <a:gd name="connsiteX3" fmla="*/ 35010 w 10696761"/>
              <a:gd name="connsiteY3" fmla="*/ 6883302 h 6883302"/>
              <a:gd name="connsiteX4" fmla="*/ 280 w 10696761"/>
              <a:gd name="connsiteY4" fmla="*/ 0 h 6883302"/>
              <a:gd name="connsiteX0" fmla="*/ 740 w 10697221"/>
              <a:gd name="connsiteY0" fmla="*/ 0 h 6911582"/>
              <a:gd name="connsiteX1" fmla="*/ 10697221 w 10697221"/>
              <a:gd name="connsiteY1" fmla="*/ 12897 h 6911582"/>
              <a:gd name="connsiteX2" fmla="*/ 6620552 w 10697221"/>
              <a:gd name="connsiteY2" fmla="*/ 6883302 h 6911582"/>
              <a:gd name="connsiteX3" fmla="*/ 7190 w 10697221"/>
              <a:gd name="connsiteY3" fmla="*/ 6911582 h 6911582"/>
              <a:gd name="connsiteX4" fmla="*/ 740 w 10697221"/>
              <a:gd name="connsiteY4" fmla="*/ 0 h 6911582"/>
              <a:gd name="connsiteX0" fmla="*/ 740 w 10697221"/>
              <a:gd name="connsiteY0" fmla="*/ 0 h 6911582"/>
              <a:gd name="connsiteX1" fmla="*/ 10697221 w 10697221"/>
              <a:gd name="connsiteY1" fmla="*/ 12897 h 6911582"/>
              <a:gd name="connsiteX2" fmla="*/ 6620552 w 10697221"/>
              <a:gd name="connsiteY2" fmla="*/ 6883302 h 6911582"/>
              <a:gd name="connsiteX3" fmla="*/ 7190 w 10697221"/>
              <a:gd name="connsiteY3" fmla="*/ 6911582 h 6911582"/>
              <a:gd name="connsiteX4" fmla="*/ 740 w 10697221"/>
              <a:gd name="connsiteY4" fmla="*/ 0 h 6911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7221" h="6911582">
                <a:moveTo>
                  <a:pt x="740" y="0"/>
                </a:moveTo>
                <a:lnTo>
                  <a:pt x="10697221" y="12897"/>
                </a:lnTo>
                <a:lnTo>
                  <a:pt x="6620552" y="6883302"/>
                </a:lnTo>
                <a:lnTo>
                  <a:pt x="7190" y="6911582"/>
                </a:lnTo>
                <a:cubicBezTo>
                  <a:pt x="11325" y="4620290"/>
                  <a:pt x="-3395" y="2291292"/>
                  <a:pt x="740" y="0"/>
                </a:cubicBezTo>
                <a:close/>
              </a:path>
            </a:pathLst>
          </a:custGeom>
          <a:solidFill>
            <a:srgbClr val="FFFFFF">
              <a:alpha val="9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rapezoid 12"/>
          <p:cNvSpPr/>
          <p:nvPr userDrawn="1"/>
        </p:nvSpPr>
        <p:spPr>
          <a:xfrm rot="10800000">
            <a:off x="7381025" y="-6731"/>
            <a:ext cx="3245467" cy="2733806"/>
          </a:xfrm>
          <a:prstGeom prst="trapezoid">
            <a:avLst>
              <a:gd name="adj" fmla="val 59358"/>
            </a:avLst>
          </a:pr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rapezoid 13"/>
          <p:cNvSpPr/>
          <p:nvPr userDrawn="1"/>
        </p:nvSpPr>
        <p:spPr>
          <a:xfrm>
            <a:off x="6561110" y="5137363"/>
            <a:ext cx="2054095" cy="1730259"/>
          </a:xfrm>
          <a:prstGeom prst="trapezoid">
            <a:avLst>
              <a:gd name="adj" fmla="val 59358"/>
            </a:avLst>
          </a:pr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Text Placeholder 3"/>
          <p:cNvSpPr>
            <a:spLocks noGrp="1"/>
          </p:cNvSpPr>
          <p:nvPr>
            <p:ph type="body" sz="quarter" idx="12" hasCustomPrompt="1"/>
          </p:nvPr>
        </p:nvSpPr>
        <p:spPr>
          <a:xfrm>
            <a:off x="272361" y="2444750"/>
            <a:ext cx="7083425" cy="2425700"/>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lang="en-US" sz="2400" kern="1200" dirty="0" smtClean="0">
                <a:solidFill>
                  <a:srgbClr val="3E3D40"/>
                </a:solidFill>
                <a:latin typeface="Calibri Light" panose="020F0302020204030204"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lang="en-US" sz="2000" kern="1200" dirty="0" smtClean="0">
                <a:solidFill>
                  <a:srgbClr val="707173"/>
                </a:solidFill>
                <a:latin typeface="Calibri Light" panose="020F0302020204030204"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lang="en-US" sz="1600" kern="1200" dirty="0" smtClean="0">
                <a:solidFill>
                  <a:schemeClr val="tx1"/>
                </a:solidFill>
                <a:latin typeface="Calibri Light" panose="020F0302020204030204" pitchFamily="34" charset="0"/>
                <a:ea typeface="+mn-ea"/>
                <a:cs typeface="Segoe UI Semilight" panose="020B0402040204020203" pitchFamily="34" charset="0"/>
              </a:defRPr>
            </a:lvl3pPr>
            <a:lvl4pPr marL="1714433" indent="-228600" algn="l" defTabSz="914400" rtl="0" eaLnBrk="1" latinLnBrk="0" hangingPunct="1">
              <a:lnSpc>
                <a:spcPct val="90000"/>
              </a:lnSpc>
              <a:buSzPct val="80000"/>
              <a:buFont typeface="Wingdings" panose="05000000000000000000" pitchFamily="2" charset="2"/>
              <a:buChar char="§"/>
              <a:defRPr lang="en-US" sz="2400" kern="1200" dirty="0" smtClean="0">
                <a:solidFill>
                  <a:srgbClr val="3E3D40"/>
                </a:solidFill>
                <a:latin typeface="Calibri Light" panose="020F0302020204030204" pitchFamily="34" charset="0"/>
                <a:ea typeface="+mn-ea"/>
                <a:cs typeface="Segoe UI Semilight" panose="020B0402040204020203" pitchFamily="34" charset="0"/>
              </a:defRPr>
            </a:lvl4pPr>
            <a:lvl5pPr marL="2171615" indent="-228600" algn="l" defTabSz="914400" rtl="0" eaLnBrk="1" latinLnBrk="0" hangingPunct="1">
              <a:lnSpc>
                <a:spcPct val="90000"/>
              </a:lnSpc>
              <a:buSzPct val="80000"/>
              <a:buFont typeface="Wingdings" panose="05000000000000000000" pitchFamily="2" charset="2"/>
              <a:buChar char="§"/>
              <a:defRPr lang="en-IN" sz="2400" kern="1200" dirty="0" smtClean="0">
                <a:solidFill>
                  <a:srgbClr val="3E3D40"/>
                </a:solidFill>
                <a:latin typeface="Calibri Light" panose="020F0302020204030204" pitchFamily="34" charset="0"/>
                <a:ea typeface="+mn-ea"/>
                <a:cs typeface="Segoe UI Semilight" panose="020B0402040204020203" pitchFamily="34" charset="0"/>
              </a:defRPr>
            </a:lvl5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p:txBody>
      </p:sp>
      <p:sp>
        <p:nvSpPr>
          <p:cNvPr id="19" name="Text Placeholder 6"/>
          <p:cNvSpPr>
            <a:spLocks noGrp="1"/>
          </p:cNvSpPr>
          <p:nvPr>
            <p:ph type="body" sz="quarter" idx="14" hasCustomPrompt="1"/>
          </p:nvPr>
        </p:nvSpPr>
        <p:spPr>
          <a:xfrm>
            <a:off x="272361" y="1192213"/>
            <a:ext cx="7083425" cy="1071123"/>
          </a:xfrm>
          <a:prstGeom prst="rect">
            <a:avLst/>
          </a:prstGeom>
        </p:spPr>
        <p:txBody>
          <a:bodyPr anchor="b"/>
          <a:lstStyle>
            <a:lvl1pPr marL="0" indent="0">
              <a:buFontTx/>
              <a:buNone/>
              <a:defRPr sz="3600">
                <a:solidFill>
                  <a:srgbClr val="387BBA"/>
                </a:solidFill>
                <a:latin typeface="+mj-lt"/>
              </a:defRPr>
            </a:lvl1pPr>
          </a:lstStyle>
          <a:p>
            <a:pPr lvl="0"/>
            <a:r>
              <a:rPr lang="en-US" dirty="0"/>
              <a:t>‘Agenda’ if presented in-person; ‘Contents’ if emailed</a:t>
            </a:r>
            <a:endParaRPr lang="en-IN" dirty="0"/>
          </a:p>
        </p:txBody>
      </p:sp>
    </p:spTree>
    <p:extLst>
      <p:ext uri="{BB962C8B-B14F-4D97-AF65-F5344CB8AC3E}">
        <p14:creationId xmlns:p14="http://schemas.microsoft.com/office/powerpoint/2010/main" val="565837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ub-section/Agenda">
    <p:spTree>
      <p:nvGrpSpPr>
        <p:cNvPr id="1" name=""/>
        <p:cNvGrpSpPr/>
        <p:nvPr/>
      </p:nvGrpSpPr>
      <p:grpSpPr>
        <a:xfrm>
          <a:off x="0" y="0"/>
          <a:ext cx="0" cy="0"/>
          <a:chOff x="0" y="0"/>
          <a:chExt cx="0" cy="0"/>
        </a:xfrm>
      </p:grpSpPr>
      <p:sp>
        <p:nvSpPr>
          <p:cNvPr id="6" name="TextBox 5"/>
          <p:cNvSpPr txBox="1"/>
          <p:nvPr userDrawn="1"/>
        </p:nvSpPr>
        <p:spPr>
          <a:xfrm>
            <a:off x="374138" y="6349384"/>
            <a:ext cx="3808621" cy="355482"/>
          </a:xfrm>
          <a:prstGeom prst="rect">
            <a:avLst/>
          </a:prstGeom>
          <a:noFill/>
        </p:spPr>
        <p:txBody>
          <a:bodyPr wrap="square" rtlCol="0">
            <a:spAutoFit/>
          </a:bodyPr>
          <a:lstStyle/>
          <a:p>
            <a:pPr>
              <a:lnSpc>
                <a:spcPct val="90000"/>
              </a:lnSpc>
            </a:pPr>
            <a:r>
              <a:rPr lang="en-US" dirty="0"/>
              <a:t>Version control 2.0</a:t>
            </a:r>
          </a:p>
        </p:txBody>
      </p:sp>
      <p:sp>
        <p:nvSpPr>
          <p:cNvPr id="12" name="Freeform 11"/>
          <p:cNvSpPr/>
          <p:nvPr userDrawn="1"/>
        </p:nvSpPr>
        <p:spPr>
          <a:xfrm>
            <a:off x="-10758" y="-25302"/>
            <a:ext cx="10633472" cy="6911582"/>
          </a:xfrm>
          <a:custGeom>
            <a:avLst/>
            <a:gdLst>
              <a:gd name="connsiteX0" fmla="*/ 0 w 10621067"/>
              <a:gd name="connsiteY0" fmla="*/ 0 h 6873875"/>
              <a:gd name="connsiteX1" fmla="*/ 10621067 w 10621067"/>
              <a:gd name="connsiteY1" fmla="*/ 31750 h 6873875"/>
              <a:gd name="connsiteX2" fmla="*/ 6572678 w 10621067"/>
              <a:gd name="connsiteY2" fmla="*/ 6873875 h 6873875"/>
              <a:gd name="connsiteX3" fmla="*/ 15876 w 10621067"/>
              <a:gd name="connsiteY3" fmla="*/ 6873875 h 6873875"/>
              <a:gd name="connsiteX4" fmla="*/ 0 w 10621067"/>
              <a:gd name="connsiteY4" fmla="*/ 0 h 6873875"/>
              <a:gd name="connsiteX0" fmla="*/ 0 w 10649347"/>
              <a:gd name="connsiteY0" fmla="*/ 0 h 6873875"/>
              <a:gd name="connsiteX1" fmla="*/ 10649347 w 10649347"/>
              <a:gd name="connsiteY1" fmla="*/ 3470 h 6873875"/>
              <a:gd name="connsiteX2" fmla="*/ 6572678 w 10649347"/>
              <a:gd name="connsiteY2" fmla="*/ 6873875 h 6873875"/>
              <a:gd name="connsiteX3" fmla="*/ 15876 w 10649347"/>
              <a:gd name="connsiteY3" fmla="*/ 6873875 h 6873875"/>
              <a:gd name="connsiteX4" fmla="*/ 0 w 10649347"/>
              <a:gd name="connsiteY4" fmla="*/ 0 h 6873875"/>
              <a:gd name="connsiteX0" fmla="*/ 12404 w 10661751"/>
              <a:gd name="connsiteY0" fmla="*/ 0 h 6873875"/>
              <a:gd name="connsiteX1" fmla="*/ 10661751 w 10661751"/>
              <a:gd name="connsiteY1" fmla="*/ 3470 h 6873875"/>
              <a:gd name="connsiteX2" fmla="*/ 6585082 w 10661751"/>
              <a:gd name="connsiteY2" fmla="*/ 6873875 h 6873875"/>
              <a:gd name="connsiteX3" fmla="*/ 0 w 10661751"/>
              <a:gd name="connsiteY3" fmla="*/ 6873875 h 6873875"/>
              <a:gd name="connsiteX4" fmla="*/ 12404 w 10661751"/>
              <a:gd name="connsiteY4" fmla="*/ 0 h 6873875"/>
              <a:gd name="connsiteX0" fmla="*/ 280 w 10696761"/>
              <a:gd name="connsiteY0" fmla="*/ 0 h 6883302"/>
              <a:gd name="connsiteX1" fmla="*/ 10696761 w 10696761"/>
              <a:gd name="connsiteY1" fmla="*/ 12897 h 6883302"/>
              <a:gd name="connsiteX2" fmla="*/ 6620092 w 10696761"/>
              <a:gd name="connsiteY2" fmla="*/ 6883302 h 6883302"/>
              <a:gd name="connsiteX3" fmla="*/ 35010 w 10696761"/>
              <a:gd name="connsiteY3" fmla="*/ 6883302 h 6883302"/>
              <a:gd name="connsiteX4" fmla="*/ 280 w 10696761"/>
              <a:gd name="connsiteY4" fmla="*/ 0 h 6883302"/>
              <a:gd name="connsiteX0" fmla="*/ 740 w 10697221"/>
              <a:gd name="connsiteY0" fmla="*/ 0 h 6911582"/>
              <a:gd name="connsiteX1" fmla="*/ 10697221 w 10697221"/>
              <a:gd name="connsiteY1" fmla="*/ 12897 h 6911582"/>
              <a:gd name="connsiteX2" fmla="*/ 6620552 w 10697221"/>
              <a:gd name="connsiteY2" fmla="*/ 6883302 h 6911582"/>
              <a:gd name="connsiteX3" fmla="*/ 7190 w 10697221"/>
              <a:gd name="connsiteY3" fmla="*/ 6911582 h 6911582"/>
              <a:gd name="connsiteX4" fmla="*/ 740 w 10697221"/>
              <a:gd name="connsiteY4" fmla="*/ 0 h 6911582"/>
              <a:gd name="connsiteX0" fmla="*/ 740 w 10697221"/>
              <a:gd name="connsiteY0" fmla="*/ 0 h 6911582"/>
              <a:gd name="connsiteX1" fmla="*/ 10697221 w 10697221"/>
              <a:gd name="connsiteY1" fmla="*/ 12897 h 6911582"/>
              <a:gd name="connsiteX2" fmla="*/ 6620552 w 10697221"/>
              <a:gd name="connsiteY2" fmla="*/ 6883302 h 6911582"/>
              <a:gd name="connsiteX3" fmla="*/ 7190 w 10697221"/>
              <a:gd name="connsiteY3" fmla="*/ 6911582 h 6911582"/>
              <a:gd name="connsiteX4" fmla="*/ 740 w 10697221"/>
              <a:gd name="connsiteY4" fmla="*/ 0 h 6911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7221" h="6911582">
                <a:moveTo>
                  <a:pt x="740" y="0"/>
                </a:moveTo>
                <a:lnTo>
                  <a:pt x="10697221" y="12897"/>
                </a:lnTo>
                <a:lnTo>
                  <a:pt x="6620552" y="6883302"/>
                </a:lnTo>
                <a:lnTo>
                  <a:pt x="7190" y="6911582"/>
                </a:lnTo>
                <a:cubicBezTo>
                  <a:pt x="11325" y="4620290"/>
                  <a:pt x="-3395" y="2291292"/>
                  <a:pt x="740" y="0"/>
                </a:cubicBezTo>
                <a:close/>
              </a:path>
            </a:pathLst>
          </a:custGeom>
          <a:solidFill>
            <a:srgbClr val="FFFFFF">
              <a:alpha val="9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rapezoid 12"/>
          <p:cNvSpPr/>
          <p:nvPr userDrawn="1"/>
        </p:nvSpPr>
        <p:spPr>
          <a:xfrm rot="10800000">
            <a:off x="7381025" y="-6731"/>
            <a:ext cx="3245467" cy="2733806"/>
          </a:xfrm>
          <a:prstGeom prst="trapezoid">
            <a:avLst>
              <a:gd name="adj" fmla="val 59358"/>
            </a:avLst>
          </a:prstGeom>
          <a:solidFill>
            <a:srgbClr val="F8AE3C">
              <a:alpha val="5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rapezoid 13"/>
          <p:cNvSpPr/>
          <p:nvPr userDrawn="1"/>
        </p:nvSpPr>
        <p:spPr>
          <a:xfrm>
            <a:off x="6561110" y="5137363"/>
            <a:ext cx="2054095" cy="1730259"/>
          </a:xfrm>
          <a:prstGeom prst="trapezoid">
            <a:avLst>
              <a:gd name="adj" fmla="val 59358"/>
            </a:avLst>
          </a:prstGeom>
          <a:solidFill>
            <a:srgbClr val="387BBA">
              <a:alpha val="8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Text Placeholder 6"/>
          <p:cNvSpPr>
            <a:spLocks noGrp="1"/>
          </p:cNvSpPr>
          <p:nvPr>
            <p:ph type="body" sz="quarter" idx="14" hasCustomPrompt="1"/>
          </p:nvPr>
        </p:nvSpPr>
        <p:spPr>
          <a:xfrm>
            <a:off x="272361" y="2450864"/>
            <a:ext cx="7083425" cy="690369"/>
          </a:xfrm>
          <a:prstGeom prst="rect">
            <a:avLst/>
          </a:prstGeom>
        </p:spPr>
        <p:txBody>
          <a:bodyPr/>
          <a:lstStyle>
            <a:lvl1pPr marL="0" indent="0">
              <a:buFontTx/>
              <a:buNone/>
              <a:defRPr sz="3600" baseline="0">
                <a:solidFill>
                  <a:srgbClr val="387BBA"/>
                </a:solidFill>
                <a:latin typeface="+mj-lt"/>
              </a:defRPr>
            </a:lvl1pPr>
          </a:lstStyle>
          <a:p>
            <a:pPr lvl="0"/>
            <a:r>
              <a:rPr lang="en-US" dirty="0"/>
              <a:t>Click to add section header</a:t>
            </a:r>
            <a:endParaRPr lang="en-IN" dirty="0"/>
          </a:p>
        </p:txBody>
      </p:sp>
    </p:spTree>
    <p:extLst>
      <p:ext uri="{BB962C8B-B14F-4D97-AF65-F5344CB8AC3E}">
        <p14:creationId xmlns:p14="http://schemas.microsoft.com/office/powerpoint/2010/main" val="690897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section">
    <p:spTree>
      <p:nvGrpSpPr>
        <p:cNvPr id="1" name=""/>
        <p:cNvGrpSpPr/>
        <p:nvPr/>
      </p:nvGrpSpPr>
      <p:grpSpPr>
        <a:xfrm>
          <a:off x="0" y="0"/>
          <a:ext cx="0" cy="0"/>
          <a:chOff x="0" y="0"/>
          <a:chExt cx="0" cy="0"/>
        </a:xfrm>
      </p:grpSpPr>
      <p:sp>
        <p:nvSpPr>
          <p:cNvPr id="10" name="Rectangle 9"/>
          <p:cNvSpPr/>
          <p:nvPr userDrawn="1"/>
        </p:nvSpPr>
        <p:spPr>
          <a:xfrm>
            <a:off x="588743" y="531563"/>
            <a:ext cx="11027869" cy="5785261"/>
          </a:xfrm>
          <a:prstGeom prst="rect">
            <a:avLst/>
          </a:prstGeom>
          <a:solidFill>
            <a:schemeClr val="bg1">
              <a:alpha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Freeform 10"/>
          <p:cNvSpPr/>
          <p:nvPr userDrawn="1"/>
        </p:nvSpPr>
        <p:spPr>
          <a:xfrm>
            <a:off x="375050" y="340584"/>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Freeform 14"/>
          <p:cNvSpPr/>
          <p:nvPr userDrawn="1"/>
        </p:nvSpPr>
        <p:spPr>
          <a:xfrm rot="10800000">
            <a:off x="11102071" y="5777503"/>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 Placeholder 6"/>
          <p:cNvSpPr>
            <a:spLocks noGrp="1"/>
          </p:cNvSpPr>
          <p:nvPr>
            <p:ph type="body" sz="quarter" idx="14" hasCustomPrompt="1"/>
          </p:nvPr>
        </p:nvSpPr>
        <p:spPr>
          <a:xfrm>
            <a:off x="1041548" y="3020321"/>
            <a:ext cx="10091589" cy="817359"/>
          </a:xfrm>
          <a:prstGeom prst="rect">
            <a:avLst/>
          </a:prstGeom>
        </p:spPr>
        <p:txBody>
          <a:bodyPr/>
          <a:lstStyle>
            <a:lvl1pPr marL="0" indent="0" algn="ctr">
              <a:buFontTx/>
              <a:buNone/>
              <a:defRPr sz="3600">
                <a:solidFill>
                  <a:srgbClr val="387BBA"/>
                </a:solidFill>
                <a:latin typeface="+mj-lt"/>
              </a:defRPr>
            </a:lvl1pPr>
          </a:lstStyle>
          <a:p>
            <a:pPr lvl="0"/>
            <a:r>
              <a:rPr lang="en-US" dirty="0"/>
              <a:t>Click to add section header</a:t>
            </a:r>
            <a:endParaRPr lang="en-IN" dirty="0"/>
          </a:p>
        </p:txBody>
      </p:sp>
    </p:spTree>
    <p:extLst>
      <p:ext uri="{BB962C8B-B14F-4D97-AF65-F5344CB8AC3E}">
        <p14:creationId xmlns:p14="http://schemas.microsoft.com/office/powerpoint/2010/main" val="3240979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with subtitle">
    <p:spTree>
      <p:nvGrpSpPr>
        <p:cNvPr id="1" name=""/>
        <p:cNvGrpSpPr/>
        <p:nvPr/>
      </p:nvGrpSpPr>
      <p:grpSpPr>
        <a:xfrm>
          <a:off x="0" y="0"/>
          <a:ext cx="0" cy="0"/>
          <a:chOff x="0" y="0"/>
          <a:chExt cx="0" cy="0"/>
        </a:xfrm>
      </p:grpSpPr>
      <p:sp>
        <p:nvSpPr>
          <p:cNvPr id="2" name="Rectangle 1"/>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cxnSp>
        <p:nvCxnSpPr>
          <p:cNvPr id="3" name="Straight Connector 2"/>
          <p:cNvCxnSpPr/>
          <p:nvPr userDrawn="1"/>
        </p:nvCxnSpPr>
        <p:spPr>
          <a:xfrm flipV="1">
            <a:off x="415752" y="1244175"/>
            <a:ext cx="11301984"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 name="Freeform 3"/>
          <p:cNvSpPr/>
          <p:nvPr userDrawn="1"/>
        </p:nvSpPr>
        <p:spPr>
          <a:xfrm>
            <a:off x="-3175" y="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Freeform 4"/>
          <p:cNvSpPr/>
          <p:nvPr userDrawn="1"/>
        </p:nvSpPr>
        <p:spPr>
          <a:xfrm rot="10800000">
            <a:off x="11452225" y="612140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Content Placeholder 6"/>
          <p:cNvSpPr>
            <a:spLocks noGrp="1"/>
          </p:cNvSpPr>
          <p:nvPr>
            <p:ph sz="quarter" idx="16" hasCustomPrompt="1"/>
          </p:nvPr>
        </p:nvSpPr>
        <p:spPr>
          <a:xfrm>
            <a:off x="325412" y="1590675"/>
            <a:ext cx="11533214" cy="4981575"/>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a:p>
            <a:pPr marL="685800" lvl="1" indent="-228600" algn="l" defTabSz="914400" rtl="0" eaLnBrk="1" latinLnBrk="0" hangingPunct="1">
              <a:lnSpc>
                <a:spcPct val="90000"/>
              </a:lnSpc>
              <a:spcBef>
                <a:spcPts val="500"/>
              </a:spcBef>
              <a:buClr>
                <a:srgbClr val="707173"/>
              </a:buClr>
              <a:buSzPct val="80000"/>
              <a:buFont typeface="Wingdings" panose="05000000000000000000" pitchFamily="2" charset="2"/>
              <a:buChar char="§"/>
            </a:pPr>
            <a:r>
              <a:rPr lang="en-US" dirty="0"/>
              <a:t>Second level</a:t>
            </a:r>
          </a:p>
          <a:p>
            <a:pPr marL="1143000" lvl="2" indent="-228600" algn="l" defTabSz="914400" rtl="0" eaLnBrk="1" latinLnBrk="0" hangingPunct="1">
              <a:lnSpc>
                <a:spcPct val="90000"/>
              </a:lnSpc>
              <a:spcBef>
                <a:spcPts val="500"/>
              </a:spcBef>
              <a:buClr>
                <a:srgbClr val="3E3D40"/>
              </a:buClr>
              <a:buSzPct val="80000"/>
              <a:buFont typeface="Wingdings" panose="05000000000000000000" pitchFamily="2" charset="2"/>
              <a:buChar char="§"/>
            </a:pPr>
            <a:r>
              <a:rPr lang="en-US" dirty="0"/>
              <a:t>Third level</a:t>
            </a:r>
          </a:p>
        </p:txBody>
      </p:sp>
      <p:sp>
        <p:nvSpPr>
          <p:cNvPr id="7" name="Text Placeholder 6"/>
          <p:cNvSpPr>
            <a:spLocks noGrp="1"/>
          </p:cNvSpPr>
          <p:nvPr>
            <p:ph type="body" sz="quarter" idx="17" hasCustomPrompt="1"/>
          </p:nvPr>
        </p:nvSpPr>
        <p:spPr>
          <a:xfrm>
            <a:off x="325438" y="301625"/>
            <a:ext cx="11537950" cy="777875"/>
          </a:xfrm>
          <a:prstGeom prst="rect">
            <a:avLst/>
          </a:prstGeom>
        </p:spPr>
        <p:txBody>
          <a:bodyPr anchor="ctr"/>
          <a:lstStyle>
            <a:lvl1pPr marL="0" indent="0" defTabSz="463550">
              <a:lnSpc>
                <a:spcPct val="70000"/>
              </a:lnSpc>
              <a:buNone/>
              <a:defRPr lang="en-US" sz="3200" kern="1200" dirty="0" smtClean="0">
                <a:solidFill>
                  <a:srgbClr val="387BBA"/>
                </a:solidFill>
                <a:latin typeface="+mj-lt"/>
                <a:ea typeface="+mn-ea"/>
                <a:cs typeface="+mn-cs"/>
              </a:defRPr>
            </a:lvl1pPr>
          </a:lstStyle>
          <a:p>
            <a:pPr marL="0" lvl="0" indent="0" algn="l" defTabSz="457181" rtl="0" eaLnBrk="1" latinLnBrk="0" hangingPunct="1">
              <a:lnSpc>
                <a:spcPct val="70000"/>
              </a:lnSpc>
              <a:spcBef>
                <a:spcPts val="0"/>
              </a:spcBef>
              <a:spcAft>
                <a:spcPts val="0"/>
              </a:spcAft>
            </a:pPr>
            <a:r>
              <a:rPr lang="en-US" dirty="0"/>
              <a:t>Click to add title</a:t>
            </a:r>
          </a:p>
        </p:txBody>
      </p:sp>
      <p:sp>
        <p:nvSpPr>
          <p:cNvPr id="10" name="Text Placeholder 9"/>
          <p:cNvSpPr>
            <a:spLocks noGrp="1"/>
          </p:cNvSpPr>
          <p:nvPr>
            <p:ph type="body" sz="quarter" idx="18" hasCustomPrompt="1"/>
          </p:nvPr>
        </p:nvSpPr>
        <p:spPr>
          <a:xfrm>
            <a:off x="325438" y="989457"/>
            <a:ext cx="11537950" cy="246888"/>
          </a:xfrm>
          <a:prstGeom prst="rect">
            <a:avLst/>
          </a:prstGeom>
        </p:spPr>
        <p:txBody>
          <a:bodyPr anchor="ctr"/>
          <a:lstStyle>
            <a:lvl1pPr marL="0" marR="0" indent="0" algn="l" defTabSz="457181" rtl="0" eaLnBrk="1" fontAlgn="auto" latinLnBrk="0" hangingPunct="1">
              <a:lnSpc>
                <a:spcPct val="100000"/>
              </a:lnSpc>
              <a:spcBef>
                <a:spcPct val="20000"/>
              </a:spcBef>
              <a:spcAft>
                <a:spcPts val="0"/>
              </a:spcAft>
              <a:buClrTx/>
              <a:buSzTx/>
              <a:buFontTx/>
              <a:buNone/>
              <a:tabLst/>
              <a:defRPr lang="en-IN" sz="2000" kern="1200" noProof="0" dirty="0">
                <a:solidFill>
                  <a:srgbClr val="F8AE3C"/>
                </a:solidFill>
                <a:latin typeface="+mj-lt"/>
                <a:ea typeface="+mn-ea"/>
                <a:cs typeface="+mn-cs"/>
              </a:defRPr>
            </a:lvl1pPr>
          </a:lstStyle>
          <a:p>
            <a:pPr marL="0" marR="0" lvl="0" indent="0" algn="l" defTabSz="457181" rtl="0" eaLnBrk="1" fontAlgn="auto" latinLnBrk="0" hangingPunct="1">
              <a:lnSpc>
                <a:spcPct val="100000"/>
              </a:lnSpc>
              <a:spcBef>
                <a:spcPct val="20000"/>
              </a:spcBef>
              <a:spcAft>
                <a:spcPts val="0"/>
              </a:spcAft>
              <a:buClrTx/>
              <a:buSzTx/>
              <a:buFontTx/>
              <a:buNone/>
              <a:tabLst/>
              <a:defRPr/>
            </a:pPr>
            <a:r>
              <a:rPr lang="en-US" dirty="0"/>
              <a:t>Click to add sub-heading</a:t>
            </a:r>
            <a:endParaRPr kumimoji="0" lang="en-IN" sz="3200" b="0" i="0" u="none" strike="noStrike" kern="1200" cap="none" spc="0" normalizeH="0" baseline="0" noProof="0" dirty="0">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3165515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1 without subtitle">
    <p:spTree>
      <p:nvGrpSpPr>
        <p:cNvPr id="1" name=""/>
        <p:cNvGrpSpPr/>
        <p:nvPr/>
      </p:nvGrpSpPr>
      <p:grpSpPr>
        <a:xfrm>
          <a:off x="0" y="0"/>
          <a:ext cx="0" cy="0"/>
          <a:chOff x="0" y="0"/>
          <a:chExt cx="0" cy="0"/>
        </a:xfrm>
      </p:grpSpPr>
      <p:sp>
        <p:nvSpPr>
          <p:cNvPr id="2" name="Rectangle 1"/>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cxnSp>
        <p:nvCxnSpPr>
          <p:cNvPr id="3" name="Straight Connector 2"/>
          <p:cNvCxnSpPr/>
          <p:nvPr userDrawn="1"/>
        </p:nvCxnSpPr>
        <p:spPr>
          <a:xfrm flipV="1">
            <a:off x="415752" y="1244175"/>
            <a:ext cx="11301984"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 name="Freeform 3"/>
          <p:cNvSpPr/>
          <p:nvPr userDrawn="1"/>
        </p:nvSpPr>
        <p:spPr>
          <a:xfrm>
            <a:off x="-3175" y="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Freeform 4"/>
          <p:cNvSpPr/>
          <p:nvPr userDrawn="1"/>
        </p:nvSpPr>
        <p:spPr>
          <a:xfrm rot="10800000">
            <a:off x="11452225" y="612140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Content Placeholder 6"/>
          <p:cNvSpPr>
            <a:spLocks noGrp="1"/>
          </p:cNvSpPr>
          <p:nvPr>
            <p:ph sz="quarter" idx="16" hasCustomPrompt="1"/>
          </p:nvPr>
        </p:nvSpPr>
        <p:spPr>
          <a:xfrm>
            <a:off x="325412" y="1590675"/>
            <a:ext cx="11533214" cy="4981575"/>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a:p>
            <a:pPr marL="685800" lvl="1" indent="-228600" algn="l" defTabSz="914400" rtl="0" eaLnBrk="1" latinLnBrk="0" hangingPunct="1">
              <a:lnSpc>
                <a:spcPct val="90000"/>
              </a:lnSpc>
              <a:spcBef>
                <a:spcPts val="500"/>
              </a:spcBef>
              <a:buClr>
                <a:srgbClr val="707173"/>
              </a:buClr>
              <a:buSzPct val="80000"/>
              <a:buFont typeface="Wingdings" panose="05000000000000000000" pitchFamily="2" charset="2"/>
              <a:buChar char="§"/>
            </a:pPr>
            <a:r>
              <a:rPr lang="en-US" dirty="0"/>
              <a:t>Second level</a:t>
            </a:r>
          </a:p>
          <a:p>
            <a:pPr marL="1143000" lvl="2" indent="-228600" algn="l" defTabSz="914400" rtl="0" eaLnBrk="1" latinLnBrk="0" hangingPunct="1">
              <a:lnSpc>
                <a:spcPct val="90000"/>
              </a:lnSpc>
              <a:spcBef>
                <a:spcPts val="500"/>
              </a:spcBef>
              <a:buClr>
                <a:srgbClr val="3E3D40"/>
              </a:buClr>
              <a:buSzPct val="80000"/>
              <a:buFont typeface="Wingdings" panose="05000000000000000000" pitchFamily="2" charset="2"/>
              <a:buChar char="§"/>
            </a:pPr>
            <a:r>
              <a:rPr lang="en-US" dirty="0"/>
              <a:t>Third level</a:t>
            </a:r>
          </a:p>
        </p:txBody>
      </p:sp>
      <p:sp>
        <p:nvSpPr>
          <p:cNvPr id="7" name="Text Placeholder 6"/>
          <p:cNvSpPr>
            <a:spLocks noGrp="1"/>
          </p:cNvSpPr>
          <p:nvPr>
            <p:ph type="body" sz="quarter" idx="17" hasCustomPrompt="1"/>
          </p:nvPr>
        </p:nvSpPr>
        <p:spPr>
          <a:xfrm>
            <a:off x="325438" y="301625"/>
            <a:ext cx="11537950" cy="777875"/>
          </a:xfrm>
          <a:prstGeom prst="rect">
            <a:avLst/>
          </a:prstGeom>
        </p:spPr>
        <p:txBody>
          <a:bodyPr anchor="ctr"/>
          <a:lstStyle>
            <a:lvl1pPr marL="0" indent="0">
              <a:lnSpc>
                <a:spcPct val="70000"/>
              </a:lnSpc>
              <a:buNone/>
              <a:defRPr lang="en-US" sz="3200" kern="1200" dirty="0" smtClean="0">
                <a:solidFill>
                  <a:srgbClr val="387BBA"/>
                </a:solidFill>
                <a:latin typeface="+mj-lt"/>
                <a:ea typeface="+mn-ea"/>
                <a:cs typeface="+mn-cs"/>
              </a:defRPr>
            </a:lvl1pPr>
          </a:lstStyle>
          <a:p>
            <a:pPr marL="0" lvl="0" indent="0" algn="l" defTabSz="457181" rtl="0" eaLnBrk="1" latinLnBrk="0" hangingPunct="1">
              <a:lnSpc>
                <a:spcPct val="70000"/>
              </a:lnSpc>
              <a:spcBef>
                <a:spcPts val="0"/>
              </a:spcBef>
              <a:spcAft>
                <a:spcPts val="0"/>
              </a:spcAft>
            </a:pPr>
            <a:r>
              <a:rPr lang="en-US" dirty="0"/>
              <a:t>Click to add title</a:t>
            </a:r>
          </a:p>
        </p:txBody>
      </p:sp>
    </p:spTree>
    <p:extLst>
      <p:ext uri="{BB962C8B-B14F-4D97-AF65-F5344CB8AC3E}">
        <p14:creationId xmlns:p14="http://schemas.microsoft.com/office/powerpoint/2010/main" val="516101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Rectangle 1"/>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4" name="Freeform 3"/>
          <p:cNvSpPr/>
          <p:nvPr userDrawn="1"/>
        </p:nvSpPr>
        <p:spPr>
          <a:xfrm>
            <a:off x="-3175" y="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Freeform 4"/>
          <p:cNvSpPr/>
          <p:nvPr userDrawn="1"/>
        </p:nvSpPr>
        <p:spPr>
          <a:xfrm rot="10800000">
            <a:off x="11452225" y="612140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Content Placeholder 6"/>
          <p:cNvSpPr>
            <a:spLocks noGrp="1"/>
          </p:cNvSpPr>
          <p:nvPr>
            <p:ph sz="quarter" idx="16" hasCustomPrompt="1"/>
          </p:nvPr>
        </p:nvSpPr>
        <p:spPr>
          <a:xfrm>
            <a:off x="325412" y="1590675"/>
            <a:ext cx="5577840" cy="4981575"/>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a:p>
            <a:pPr marL="685800" lvl="1" indent="-228600" algn="l" defTabSz="914400" rtl="0" eaLnBrk="1" latinLnBrk="0" hangingPunct="1">
              <a:lnSpc>
                <a:spcPct val="90000"/>
              </a:lnSpc>
              <a:spcBef>
                <a:spcPts val="500"/>
              </a:spcBef>
              <a:buClr>
                <a:srgbClr val="707173"/>
              </a:buClr>
              <a:buSzPct val="80000"/>
              <a:buFont typeface="Wingdings" panose="05000000000000000000" pitchFamily="2" charset="2"/>
              <a:buChar char="§"/>
            </a:pPr>
            <a:r>
              <a:rPr lang="en-US" dirty="0"/>
              <a:t>Second level</a:t>
            </a:r>
          </a:p>
          <a:p>
            <a:pPr marL="1143000" lvl="2" indent="-228600" algn="l" defTabSz="914400" rtl="0" eaLnBrk="1" latinLnBrk="0" hangingPunct="1">
              <a:lnSpc>
                <a:spcPct val="90000"/>
              </a:lnSpc>
              <a:spcBef>
                <a:spcPts val="500"/>
              </a:spcBef>
              <a:buClr>
                <a:srgbClr val="3E3D40"/>
              </a:buClr>
              <a:buSzPct val="80000"/>
              <a:buFont typeface="Wingdings" panose="05000000000000000000" pitchFamily="2" charset="2"/>
              <a:buChar char="§"/>
            </a:pPr>
            <a:r>
              <a:rPr lang="en-US" dirty="0"/>
              <a:t>Third level</a:t>
            </a:r>
          </a:p>
        </p:txBody>
      </p:sp>
      <p:sp>
        <p:nvSpPr>
          <p:cNvPr id="9" name="Content Placeholder 6"/>
          <p:cNvSpPr>
            <a:spLocks noGrp="1"/>
          </p:cNvSpPr>
          <p:nvPr>
            <p:ph sz="quarter" idx="17" hasCustomPrompt="1"/>
          </p:nvPr>
        </p:nvSpPr>
        <p:spPr>
          <a:xfrm>
            <a:off x="6285572" y="1590675"/>
            <a:ext cx="5577840" cy="4981575"/>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a:p>
            <a:pPr marL="685800" lvl="1" indent="-228600" algn="l" defTabSz="914400" rtl="0" eaLnBrk="1" latinLnBrk="0" hangingPunct="1">
              <a:lnSpc>
                <a:spcPct val="90000"/>
              </a:lnSpc>
              <a:spcBef>
                <a:spcPts val="500"/>
              </a:spcBef>
              <a:buClr>
                <a:srgbClr val="707173"/>
              </a:buClr>
              <a:buSzPct val="80000"/>
              <a:buFont typeface="Wingdings" panose="05000000000000000000" pitchFamily="2" charset="2"/>
              <a:buChar char="§"/>
            </a:pPr>
            <a:r>
              <a:rPr lang="en-US" dirty="0"/>
              <a:t>Second level</a:t>
            </a:r>
          </a:p>
          <a:p>
            <a:pPr marL="1143000" lvl="2" indent="-228600" algn="l" defTabSz="914400" rtl="0" eaLnBrk="1" latinLnBrk="0" hangingPunct="1">
              <a:lnSpc>
                <a:spcPct val="90000"/>
              </a:lnSpc>
              <a:spcBef>
                <a:spcPts val="500"/>
              </a:spcBef>
              <a:buClr>
                <a:srgbClr val="3E3D40"/>
              </a:buClr>
              <a:buSzPct val="80000"/>
              <a:buFont typeface="Wingdings" panose="05000000000000000000" pitchFamily="2" charset="2"/>
              <a:buChar char="§"/>
            </a:pPr>
            <a:r>
              <a:rPr lang="en-US" dirty="0"/>
              <a:t>Third level</a:t>
            </a:r>
          </a:p>
        </p:txBody>
      </p:sp>
      <p:cxnSp>
        <p:nvCxnSpPr>
          <p:cNvPr id="10" name="Straight Connector 9"/>
          <p:cNvCxnSpPr/>
          <p:nvPr userDrawn="1"/>
        </p:nvCxnSpPr>
        <p:spPr>
          <a:xfrm flipV="1">
            <a:off x="415752" y="1244175"/>
            <a:ext cx="11301984"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 name="Text Placeholder 6"/>
          <p:cNvSpPr>
            <a:spLocks noGrp="1"/>
          </p:cNvSpPr>
          <p:nvPr>
            <p:ph type="body" sz="quarter" idx="17" hasCustomPrompt="1"/>
          </p:nvPr>
        </p:nvSpPr>
        <p:spPr>
          <a:xfrm>
            <a:off x="325438" y="301625"/>
            <a:ext cx="11537950" cy="777875"/>
          </a:xfrm>
          <a:prstGeom prst="rect">
            <a:avLst/>
          </a:prstGeom>
        </p:spPr>
        <p:txBody>
          <a:bodyPr anchor="ctr"/>
          <a:lstStyle>
            <a:lvl1pPr marL="0" indent="0" defTabSz="463550">
              <a:lnSpc>
                <a:spcPct val="70000"/>
              </a:lnSpc>
              <a:buNone/>
              <a:defRPr lang="en-US" sz="3200" kern="1200" dirty="0" smtClean="0">
                <a:solidFill>
                  <a:srgbClr val="387BBA"/>
                </a:solidFill>
                <a:latin typeface="+mj-lt"/>
                <a:ea typeface="+mn-ea"/>
                <a:cs typeface="+mn-cs"/>
              </a:defRPr>
            </a:lvl1pPr>
          </a:lstStyle>
          <a:p>
            <a:pPr marL="0" lvl="0" indent="0" algn="l" defTabSz="457181" rtl="0" eaLnBrk="1" latinLnBrk="0" hangingPunct="1">
              <a:lnSpc>
                <a:spcPct val="70000"/>
              </a:lnSpc>
              <a:spcBef>
                <a:spcPts val="0"/>
              </a:spcBef>
              <a:spcAft>
                <a:spcPts val="0"/>
              </a:spcAft>
            </a:pPr>
            <a:r>
              <a:rPr lang="en-US" dirty="0"/>
              <a:t>Click to add title</a:t>
            </a:r>
          </a:p>
        </p:txBody>
      </p:sp>
      <p:sp>
        <p:nvSpPr>
          <p:cNvPr id="15" name="Text Placeholder 9"/>
          <p:cNvSpPr>
            <a:spLocks noGrp="1"/>
          </p:cNvSpPr>
          <p:nvPr>
            <p:ph type="body" sz="quarter" idx="18" hasCustomPrompt="1"/>
          </p:nvPr>
        </p:nvSpPr>
        <p:spPr>
          <a:xfrm>
            <a:off x="325438" y="989457"/>
            <a:ext cx="11537950" cy="246888"/>
          </a:xfrm>
          <a:prstGeom prst="rect">
            <a:avLst/>
          </a:prstGeom>
        </p:spPr>
        <p:txBody>
          <a:bodyPr anchor="ctr"/>
          <a:lstStyle>
            <a:lvl1pPr marL="0" marR="0" indent="0" algn="l" defTabSz="457181" rtl="0" eaLnBrk="1" fontAlgn="auto" latinLnBrk="0" hangingPunct="1">
              <a:lnSpc>
                <a:spcPct val="100000"/>
              </a:lnSpc>
              <a:spcBef>
                <a:spcPct val="20000"/>
              </a:spcBef>
              <a:spcAft>
                <a:spcPts val="0"/>
              </a:spcAft>
              <a:buClrTx/>
              <a:buSzTx/>
              <a:buFontTx/>
              <a:buNone/>
              <a:tabLst/>
              <a:defRPr lang="en-IN" sz="2000" kern="1200" noProof="0" dirty="0">
                <a:solidFill>
                  <a:srgbClr val="F8AE3C"/>
                </a:solidFill>
                <a:latin typeface="+mj-lt"/>
                <a:ea typeface="+mn-ea"/>
                <a:cs typeface="+mn-cs"/>
              </a:defRPr>
            </a:lvl1pPr>
          </a:lstStyle>
          <a:p>
            <a:pPr marL="0" marR="0" lvl="0" indent="0" algn="l" defTabSz="457181" rtl="0" eaLnBrk="1" fontAlgn="auto" latinLnBrk="0" hangingPunct="1">
              <a:lnSpc>
                <a:spcPct val="100000"/>
              </a:lnSpc>
              <a:spcBef>
                <a:spcPct val="20000"/>
              </a:spcBef>
              <a:spcAft>
                <a:spcPts val="0"/>
              </a:spcAft>
              <a:buClrTx/>
              <a:buSzTx/>
              <a:buFontTx/>
              <a:buNone/>
              <a:tabLst/>
              <a:defRPr/>
            </a:pPr>
            <a:r>
              <a:rPr lang="en-US" dirty="0" err="1"/>
              <a:t>Clik</a:t>
            </a:r>
            <a:r>
              <a:rPr lang="en-US" dirty="0"/>
              <a:t> to add sub-heading</a:t>
            </a:r>
            <a:endParaRPr kumimoji="0" lang="en-IN" sz="3200" b="0" i="0" u="none" strike="noStrike" kern="1200" cap="none" spc="0" normalizeH="0" baseline="0" noProof="0" dirty="0">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1315728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2" name="Rectangle 1"/>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4" name="Freeform 3"/>
          <p:cNvSpPr/>
          <p:nvPr userDrawn="1"/>
        </p:nvSpPr>
        <p:spPr>
          <a:xfrm>
            <a:off x="-3175" y="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Freeform 4"/>
          <p:cNvSpPr/>
          <p:nvPr userDrawn="1"/>
        </p:nvSpPr>
        <p:spPr>
          <a:xfrm rot="10800000">
            <a:off x="11452225" y="612140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Content Placeholder 6"/>
          <p:cNvSpPr>
            <a:spLocks noGrp="1"/>
          </p:cNvSpPr>
          <p:nvPr>
            <p:ph sz="quarter" idx="16" hasCustomPrompt="1"/>
          </p:nvPr>
        </p:nvSpPr>
        <p:spPr>
          <a:xfrm>
            <a:off x="325345" y="2108499"/>
            <a:ext cx="5577840" cy="4463751"/>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a:p>
            <a:pPr marL="685800" lvl="1" indent="-228600" algn="l" defTabSz="914400" rtl="0" eaLnBrk="1" latinLnBrk="0" hangingPunct="1">
              <a:lnSpc>
                <a:spcPct val="90000"/>
              </a:lnSpc>
              <a:spcBef>
                <a:spcPts val="500"/>
              </a:spcBef>
              <a:buClr>
                <a:srgbClr val="707173"/>
              </a:buClr>
              <a:buSzPct val="80000"/>
              <a:buFont typeface="Wingdings" panose="05000000000000000000" pitchFamily="2" charset="2"/>
              <a:buChar char="§"/>
            </a:pPr>
            <a:r>
              <a:rPr lang="en-US" dirty="0"/>
              <a:t>Second level</a:t>
            </a:r>
          </a:p>
          <a:p>
            <a:pPr marL="1143000" lvl="2" indent="-228600" algn="l" defTabSz="914400" rtl="0" eaLnBrk="1" latinLnBrk="0" hangingPunct="1">
              <a:lnSpc>
                <a:spcPct val="90000"/>
              </a:lnSpc>
              <a:spcBef>
                <a:spcPts val="500"/>
              </a:spcBef>
              <a:buClr>
                <a:srgbClr val="3E3D40"/>
              </a:buClr>
              <a:buSzPct val="80000"/>
              <a:buFont typeface="Wingdings" panose="05000000000000000000" pitchFamily="2" charset="2"/>
              <a:buChar char="§"/>
            </a:pPr>
            <a:r>
              <a:rPr lang="en-US" dirty="0"/>
              <a:t>Third level</a:t>
            </a:r>
          </a:p>
        </p:txBody>
      </p:sp>
      <p:sp>
        <p:nvSpPr>
          <p:cNvPr id="9" name="Content Placeholder 6"/>
          <p:cNvSpPr>
            <a:spLocks noGrp="1"/>
          </p:cNvSpPr>
          <p:nvPr>
            <p:ph sz="quarter" idx="17" hasCustomPrompt="1"/>
          </p:nvPr>
        </p:nvSpPr>
        <p:spPr>
          <a:xfrm>
            <a:off x="6285572" y="2108499"/>
            <a:ext cx="5577840" cy="4463751"/>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a:p>
            <a:pPr marL="685800" lvl="1" indent="-228600" algn="l" defTabSz="914400" rtl="0" eaLnBrk="1" latinLnBrk="0" hangingPunct="1">
              <a:lnSpc>
                <a:spcPct val="90000"/>
              </a:lnSpc>
              <a:spcBef>
                <a:spcPts val="500"/>
              </a:spcBef>
              <a:buClr>
                <a:srgbClr val="707173"/>
              </a:buClr>
              <a:buSzPct val="80000"/>
              <a:buFont typeface="Wingdings" panose="05000000000000000000" pitchFamily="2" charset="2"/>
              <a:buChar char="§"/>
            </a:pPr>
            <a:r>
              <a:rPr lang="en-US" dirty="0"/>
              <a:t>Second level</a:t>
            </a:r>
          </a:p>
          <a:p>
            <a:pPr marL="1143000" lvl="2" indent="-228600" algn="l" defTabSz="914400" rtl="0" eaLnBrk="1" latinLnBrk="0" hangingPunct="1">
              <a:lnSpc>
                <a:spcPct val="90000"/>
              </a:lnSpc>
              <a:spcBef>
                <a:spcPts val="500"/>
              </a:spcBef>
              <a:buClr>
                <a:srgbClr val="3E3D40"/>
              </a:buClr>
              <a:buSzPct val="80000"/>
              <a:buFont typeface="Wingdings" panose="05000000000000000000" pitchFamily="2" charset="2"/>
              <a:buChar char="§"/>
            </a:pPr>
            <a:r>
              <a:rPr lang="en-US" dirty="0"/>
              <a:t>Third level</a:t>
            </a:r>
          </a:p>
        </p:txBody>
      </p:sp>
      <p:cxnSp>
        <p:nvCxnSpPr>
          <p:cNvPr id="15" name="Straight Connector 14"/>
          <p:cNvCxnSpPr/>
          <p:nvPr userDrawn="1"/>
        </p:nvCxnSpPr>
        <p:spPr>
          <a:xfrm flipV="1">
            <a:off x="415752" y="1244175"/>
            <a:ext cx="11301984"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3" name="Text Placeholder 6"/>
          <p:cNvSpPr>
            <a:spLocks noGrp="1"/>
          </p:cNvSpPr>
          <p:nvPr>
            <p:ph type="body" sz="quarter" idx="19" hasCustomPrompt="1"/>
          </p:nvPr>
        </p:nvSpPr>
        <p:spPr>
          <a:xfrm>
            <a:off x="325438" y="301625"/>
            <a:ext cx="11537950" cy="777875"/>
          </a:xfrm>
          <a:prstGeom prst="rect">
            <a:avLst/>
          </a:prstGeom>
        </p:spPr>
        <p:txBody>
          <a:bodyPr anchor="ctr"/>
          <a:lstStyle>
            <a:lvl1pPr marL="0" indent="0" defTabSz="463550">
              <a:lnSpc>
                <a:spcPct val="70000"/>
              </a:lnSpc>
              <a:buNone/>
              <a:defRPr lang="en-US" sz="3200" kern="1200" dirty="0" smtClean="0">
                <a:solidFill>
                  <a:srgbClr val="387BBA"/>
                </a:solidFill>
                <a:latin typeface="+mj-lt"/>
                <a:ea typeface="+mn-ea"/>
                <a:cs typeface="+mn-cs"/>
              </a:defRPr>
            </a:lvl1pPr>
          </a:lstStyle>
          <a:p>
            <a:pPr marL="0" lvl="0" indent="0" algn="l" defTabSz="457181" rtl="0" eaLnBrk="1" latinLnBrk="0" hangingPunct="1">
              <a:lnSpc>
                <a:spcPct val="70000"/>
              </a:lnSpc>
              <a:spcBef>
                <a:spcPts val="0"/>
              </a:spcBef>
              <a:spcAft>
                <a:spcPts val="0"/>
              </a:spcAft>
            </a:pPr>
            <a:r>
              <a:rPr lang="en-US" dirty="0"/>
              <a:t>Click to add title</a:t>
            </a:r>
          </a:p>
        </p:txBody>
      </p:sp>
      <p:sp>
        <p:nvSpPr>
          <p:cNvPr id="18" name="Text Placeholder 9"/>
          <p:cNvSpPr>
            <a:spLocks noGrp="1"/>
          </p:cNvSpPr>
          <p:nvPr>
            <p:ph type="body" sz="quarter" idx="20" hasCustomPrompt="1"/>
          </p:nvPr>
        </p:nvSpPr>
        <p:spPr>
          <a:xfrm>
            <a:off x="325438" y="989457"/>
            <a:ext cx="11537950" cy="246888"/>
          </a:xfrm>
          <a:prstGeom prst="rect">
            <a:avLst/>
          </a:prstGeom>
        </p:spPr>
        <p:txBody>
          <a:bodyPr anchor="ctr"/>
          <a:lstStyle>
            <a:lvl1pPr marL="0" marR="0" indent="0" algn="l" defTabSz="457181" rtl="0" eaLnBrk="1" fontAlgn="auto" latinLnBrk="0" hangingPunct="1">
              <a:lnSpc>
                <a:spcPct val="100000"/>
              </a:lnSpc>
              <a:spcBef>
                <a:spcPct val="20000"/>
              </a:spcBef>
              <a:spcAft>
                <a:spcPts val="0"/>
              </a:spcAft>
              <a:buClrTx/>
              <a:buSzTx/>
              <a:buFontTx/>
              <a:buNone/>
              <a:tabLst/>
              <a:defRPr lang="en-IN" sz="2000" kern="1200" noProof="0" dirty="0">
                <a:solidFill>
                  <a:srgbClr val="F8AE3C"/>
                </a:solidFill>
                <a:latin typeface="+mj-lt"/>
                <a:ea typeface="+mn-ea"/>
                <a:cs typeface="+mn-cs"/>
              </a:defRPr>
            </a:lvl1pPr>
          </a:lstStyle>
          <a:p>
            <a:pPr marL="0" marR="0" lvl="0" indent="0" algn="l" defTabSz="457181" rtl="0" eaLnBrk="1" fontAlgn="auto" latinLnBrk="0" hangingPunct="1">
              <a:lnSpc>
                <a:spcPct val="100000"/>
              </a:lnSpc>
              <a:spcBef>
                <a:spcPct val="20000"/>
              </a:spcBef>
              <a:spcAft>
                <a:spcPts val="0"/>
              </a:spcAft>
              <a:buClrTx/>
              <a:buSzTx/>
              <a:buFontTx/>
              <a:buNone/>
              <a:tabLst/>
              <a:defRPr/>
            </a:pPr>
            <a:r>
              <a:rPr lang="en-US" dirty="0"/>
              <a:t>Click to add sub-heading</a:t>
            </a:r>
            <a:endParaRPr kumimoji="0" lang="en-IN"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 name="Text Placeholder 5"/>
          <p:cNvSpPr>
            <a:spLocks noGrp="1"/>
          </p:cNvSpPr>
          <p:nvPr>
            <p:ph type="body" sz="quarter" idx="21" hasCustomPrompt="1"/>
          </p:nvPr>
        </p:nvSpPr>
        <p:spPr>
          <a:xfrm>
            <a:off x="325345" y="1581150"/>
            <a:ext cx="5577840" cy="527050"/>
          </a:xfrm>
          <a:prstGeom prst="rect">
            <a:avLst/>
          </a:prstGeom>
          <a:solidFill>
            <a:srgbClr val="F8AE3C">
              <a:alpha val="50196"/>
            </a:srgbClr>
          </a:solidFill>
          <a:ln>
            <a:solidFill>
              <a:schemeClr val="bg1">
                <a:lumMod val="85000"/>
              </a:schemeClr>
            </a:solidFill>
          </a:ln>
        </p:spPr>
        <p:txBody>
          <a:bodyPr tIns="45720" rIns="45720" bIns="45720" anchor="ctr">
            <a:normAutofit/>
          </a:bodyPr>
          <a:lstStyle>
            <a:lvl1pPr>
              <a:defRPr lang="en-US" sz="2800" b="0" dirty="0" smtClean="0">
                <a:solidFill>
                  <a:srgbClr val="3E3D40"/>
                </a:solidFill>
                <a:latin typeface="+mj-lt"/>
              </a:defRPr>
            </a:lvl1pPr>
          </a:lstStyle>
          <a:p>
            <a:pPr marL="0" lvl="0" indent="0">
              <a:buNone/>
            </a:pPr>
            <a:r>
              <a:rPr lang="en-US" dirty="0"/>
              <a:t>Click to add column heading</a:t>
            </a:r>
          </a:p>
        </p:txBody>
      </p:sp>
      <p:sp>
        <p:nvSpPr>
          <p:cNvPr id="19" name="Text Placeholder 5"/>
          <p:cNvSpPr>
            <a:spLocks noGrp="1"/>
          </p:cNvSpPr>
          <p:nvPr>
            <p:ph type="body" sz="quarter" idx="22" hasCustomPrompt="1"/>
          </p:nvPr>
        </p:nvSpPr>
        <p:spPr>
          <a:xfrm>
            <a:off x="6285572" y="1562862"/>
            <a:ext cx="5577840" cy="527050"/>
          </a:xfrm>
          <a:prstGeom prst="rect">
            <a:avLst/>
          </a:prstGeom>
          <a:solidFill>
            <a:srgbClr val="F8AE3C">
              <a:alpha val="50196"/>
            </a:srgbClr>
          </a:solidFill>
          <a:ln>
            <a:solidFill>
              <a:schemeClr val="bg1">
                <a:lumMod val="85000"/>
              </a:schemeClr>
            </a:solidFill>
          </a:ln>
        </p:spPr>
        <p:txBody>
          <a:bodyPr tIns="45720" rIns="45720" bIns="45720" anchor="ctr">
            <a:normAutofit/>
          </a:bodyPr>
          <a:lstStyle>
            <a:lvl1pPr>
              <a:defRPr lang="en-US" sz="2800" b="0" dirty="0" smtClean="0">
                <a:solidFill>
                  <a:srgbClr val="3E3D40"/>
                </a:solidFill>
                <a:latin typeface="+mj-lt"/>
              </a:defRPr>
            </a:lvl1pPr>
          </a:lstStyle>
          <a:p>
            <a:pPr marL="0" lvl="0" indent="0">
              <a:buNone/>
            </a:pPr>
            <a:r>
              <a:rPr lang="en-US" dirty="0"/>
              <a:t>Click to add column heading</a:t>
            </a:r>
          </a:p>
        </p:txBody>
      </p:sp>
    </p:spTree>
    <p:extLst>
      <p:ext uri="{BB962C8B-B14F-4D97-AF65-F5344CB8AC3E}">
        <p14:creationId xmlns:p14="http://schemas.microsoft.com/office/powerpoint/2010/main" val="3758219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2" name="Rectangle 1"/>
          <p:cNvSpPr/>
          <p:nvPr userDrawn="1"/>
        </p:nvSpPr>
        <p:spPr>
          <a:xfrm>
            <a:off x="-3175" y="0"/>
            <a:ext cx="12192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4" name="Freeform 3"/>
          <p:cNvSpPr/>
          <p:nvPr userDrawn="1"/>
        </p:nvSpPr>
        <p:spPr>
          <a:xfrm>
            <a:off x="0" y="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Freeform 4"/>
          <p:cNvSpPr/>
          <p:nvPr userDrawn="1"/>
        </p:nvSpPr>
        <p:spPr>
          <a:xfrm rot="10800000">
            <a:off x="11452225" y="6121400"/>
            <a:ext cx="736600"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Content Placeholder 6"/>
          <p:cNvSpPr>
            <a:spLocks noGrp="1"/>
          </p:cNvSpPr>
          <p:nvPr>
            <p:ph sz="quarter" idx="16" hasCustomPrompt="1"/>
          </p:nvPr>
        </p:nvSpPr>
        <p:spPr>
          <a:xfrm>
            <a:off x="325411" y="1590675"/>
            <a:ext cx="8181204" cy="4981575"/>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a:p>
            <a:pPr marL="685800" lvl="1" indent="-228600" algn="l" defTabSz="914400" rtl="0" eaLnBrk="1" latinLnBrk="0" hangingPunct="1">
              <a:lnSpc>
                <a:spcPct val="90000"/>
              </a:lnSpc>
              <a:spcBef>
                <a:spcPts val="500"/>
              </a:spcBef>
              <a:buClr>
                <a:srgbClr val="707173"/>
              </a:buClr>
              <a:buSzPct val="80000"/>
              <a:buFont typeface="Wingdings" panose="05000000000000000000" pitchFamily="2" charset="2"/>
              <a:buChar char="§"/>
            </a:pPr>
            <a:r>
              <a:rPr lang="en-US" dirty="0"/>
              <a:t>Second level</a:t>
            </a:r>
          </a:p>
          <a:p>
            <a:pPr marL="1143000" lvl="2" indent="-228600" algn="l" defTabSz="914400" rtl="0" eaLnBrk="1" latinLnBrk="0" hangingPunct="1">
              <a:lnSpc>
                <a:spcPct val="90000"/>
              </a:lnSpc>
              <a:spcBef>
                <a:spcPts val="500"/>
              </a:spcBef>
              <a:buClr>
                <a:srgbClr val="3E3D40"/>
              </a:buClr>
              <a:buSzPct val="80000"/>
              <a:buFont typeface="Wingdings" panose="05000000000000000000" pitchFamily="2" charset="2"/>
              <a:buChar char="§"/>
            </a:pPr>
            <a:r>
              <a:rPr lang="en-US" dirty="0"/>
              <a:t>Third level</a:t>
            </a:r>
          </a:p>
        </p:txBody>
      </p:sp>
      <p:sp>
        <p:nvSpPr>
          <p:cNvPr id="9" name="Content Placeholder 6"/>
          <p:cNvSpPr>
            <a:spLocks noGrp="1"/>
          </p:cNvSpPr>
          <p:nvPr>
            <p:ph sz="quarter" idx="17" hasCustomPrompt="1"/>
          </p:nvPr>
        </p:nvSpPr>
        <p:spPr>
          <a:xfrm>
            <a:off x="8832028" y="2108499"/>
            <a:ext cx="3031384" cy="4463751"/>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a:p>
            <a:pPr marL="685800" lvl="1" indent="-228600" algn="l" defTabSz="914400" rtl="0" eaLnBrk="1" latinLnBrk="0" hangingPunct="1">
              <a:lnSpc>
                <a:spcPct val="90000"/>
              </a:lnSpc>
              <a:spcBef>
                <a:spcPts val="500"/>
              </a:spcBef>
              <a:buClr>
                <a:srgbClr val="707173"/>
              </a:buClr>
              <a:buSzPct val="80000"/>
              <a:buFont typeface="Wingdings" panose="05000000000000000000" pitchFamily="2" charset="2"/>
              <a:buChar char="§"/>
            </a:pPr>
            <a:r>
              <a:rPr lang="en-US" dirty="0"/>
              <a:t>Second level</a:t>
            </a:r>
          </a:p>
          <a:p>
            <a:pPr marL="1143000" lvl="2" indent="-228600" algn="l" defTabSz="914400" rtl="0" eaLnBrk="1" latinLnBrk="0" hangingPunct="1">
              <a:lnSpc>
                <a:spcPct val="90000"/>
              </a:lnSpc>
              <a:spcBef>
                <a:spcPts val="500"/>
              </a:spcBef>
              <a:buClr>
                <a:srgbClr val="3E3D40"/>
              </a:buClr>
              <a:buSzPct val="80000"/>
              <a:buFont typeface="Wingdings" panose="05000000000000000000" pitchFamily="2" charset="2"/>
              <a:buChar char="§"/>
            </a:pPr>
            <a:r>
              <a:rPr lang="en-US" dirty="0"/>
              <a:t>Third level</a:t>
            </a:r>
          </a:p>
        </p:txBody>
      </p:sp>
      <p:cxnSp>
        <p:nvCxnSpPr>
          <p:cNvPr id="12" name="Straight Connector 11"/>
          <p:cNvCxnSpPr/>
          <p:nvPr userDrawn="1"/>
        </p:nvCxnSpPr>
        <p:spPr>
          <a:xfrm flipV="1">
            <a:off x="415752" y="1244175"/>
            <a:ext cx="11301984"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5" name="Text Placeholder 6"/>
          <p:cNvSpPr>
            <a:spLocks noGrp="1"/>
          </p:cNvSpPr>
          <p:nvPr>
            <p:ph type="body" sz="quarter" idx="19" hasCustomPrompt="1"/>
          </p:nvPr>
        </p:nvSpPr>
        <p:spPr>
          <a:xfrm>
            <a:off x="325438" y="301625"/>
            <a:ext cx="11537950" cy="777875"/>
          </a:xfrm>
          <a:prstGeom prst="rect">
            <a:avLst/>
          </a:prstGeom>
        </p:spPr>
        <p:txBody>
          <a:bodyPr anchor="ctr"/>
          <a:lstStyle>
            <a:lvl1pPr marL="0" indent="0" defTabSz="463550">
              <a:lnSpc>
                <a:spcPct val="70000"/>
              </a:lnSpc>
              <a:buNone/>
              <a:defRPr lang="en-US" sz="3200" kern="1200" dirty="0" smtClean="0">
                <a:solidFill>
                  <a:srgbClr val="387BBA"/>
                </a:solidFill>
                <a:latin typeface="+mj-lt"/>
                <a:ea typeface="+mn-ea"/>
                <a:cs typeface="+mn-cs"/>
              </a:defRPr>
            </a:lvl1pPr>
          </a:lstStyle>
          <a:p>
            <a:pPr marL="0" lvl="0" indent="0" algn="l" defTabSz="457181" rtl="0" eaLnBrk="1" latinLnBrk="0" hangingPunct="1">
              <a:lnSpc>
                <a:spcPct val="70000"/>
              </a:lnSpc>
              <a:spcBef>
                <a:spcPts val="0"/>
              </a:spcBef>
              <a:spcAft>
                <a:spcPts val="0"/>
              </a:spcAft>
            </a:pPr>
            <a:r>
              <a:rPr lang="en-US" dirty="0"/>
              <a:t>Click to add title</a:t>
            </a:r>
          </a:p>
        </p:txBody>
      </p:sp>
      <p:sp>
        <p:nvSpPr>
          <p:cNvPr id="16" name="Text Placeholder 9"/>
          <p:cNvSpPr>
            <a:spLocks noGrp="1"/>
          </p:cNvSpPr>
          <p:nvPr>
            <p:ph type="body" sz="quarter" idx="20" hasCustomPrompt="1"/>
          </p:nvPr>
        </p:nvSpPr>
        <p:spPr>
          <a:xfrm>
            <a:off x="325438" y="989457"/>
            <a:ext cx="11537950" cy="246888"/>
          </a:xfrm>
          <a:prstGeom prst="rect">
            <a:avLst/>
          </a:prstGeom>
        </p:spPr>
        <p:txBody>
          <a:bodyPr anchor="ctr"/>
          <a:lstStyle>
            <a:lvl1pPr marL="0" marR="0" indent="0" algn="l" defTabSz="457181" rtl="0" eaLnBrk="1" fontAlgn="auto" latinLnBrk="0" hangingPunct="1">
              <a:lnSpc>
                <a:spcPct val="100000"/>
              </a:lnSpc>
              <a:spcBef>
                <a:spcPct val="20000"/>
              </a:spcBef>
              <a:spcAft>
                <a:spcPts val="0"/>
              </a:spcAft>
              <a:buClrTx/>
              <a:buSzTx/>
              <a:buFontTx/>
              <a:buNone/>
              <a:tabLst/>
              <a:defRPr lang="en-IN" sz="2000" kern="1200" noProof="0" dirty="0">
                <a:solidFill>
                  <a:srgbClr val="F8AE3C"/>
                </a:solidFill>
                <a:latin typeface="+mj-lt"/>
                <a:ea typeface="+mn-ea"/>
                <a:cs typeface="+mn-cs"/>
              </a:defRPr>
            </a:lvl1pPr>
          </a:lstStyle>
          <a:p>
            <a:pPr marL="0" marR="0" lvl="0" indent="0" algn="l" defTabSz="457181" rtl="0" eaLnBrk="1" fontAlgn="auto" latinLnBrk="0" hangingPunct="1">
              <a:lnSpc>
                <a:spcPct val="100000"/>
              </a:lnSpc>
              <a:spcBef>
                <a:spcPct val="20000"/>
              </a:spcBef>
              <a:spcAft>
                <a:spcPts val="0"/>
              </a:spcAft>
              <a:buClrTx/>
              <a:buSzTx/>
              <a:buFontTx/>
              <a:buNone/>
              <a:tabLst/>
              <a:defRPr/>
            </a:pPr>
            <a:r>
              <a:rPr lang="en-US" dirty="0"/>
              <a:t>Click to add sub-heading</a:t>
            </a:r>
            <a:endParaRPr kumimoji="0" lang="en-IN"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7" name="Text Placeholder 5"/>
          <p:cNvSpPr>
            <a:spLocks noGrp="1"/>
          </p:cNvSpPr>
          <p:nvPr>
            <p:ph type="body" sz="quarter" idx="21" hasCustomPrompt="1"/>
          </p:nvPr>
        </p:nvSpPr>
        <p:spPr>
          <a:xfrm>
            <a:off x="8832028" y="1581150"/>
            <a:ext cx="3031384" cy="527050"/>
          </a:xfrm>
          <a:prstGeom prst="rect">
            <a:avLst/>
          </a:prstGeom>
          <a:solidFill>
            <a:srgbClr val="F8AE3C">
              <a:alpha val="50196"/>
            </a:srgbClr>
          </a:solidFill>
          <a:ln>
            <a:solidFill>
              <a:schemeClr val="bg1">
                <a:lumMod val="85000"/>
              </a:schemeClr>
            </a:solidFill>
          </a:ln>
        </p:spPr>
        <p:txBody>
          <a:bodyPr tIns="45720" rIns="45720" bIns="45720" anchor="ctr">
            <a:normAutofit/>
          </a:bodyPr>
          <a:lstStyle>
            <a:lvl1pPr>
              <a:defRPr lang="en-US" sz="2800" b="0" dirty="0" smtClean="0">
                <a:solidFill>
                  <a:srgbClr val="3E3D40"/>
                </a:solidFill>
                <a:latin typeface="+mj-lt"/>
              </a:defRPr>
            </a:lvl1pPr>
          </a:lstStyle>
          <a:p>
            <a:pPr marL="0" lvl="0" indent="0">
              <a:buNone/>
            </a:pPr>
            <a:r>
              <a:rPr lang="en-US" dirty="0"/>
              <a:t>Column heading</a:t>
            </a:r>
          </a:p>
        </p:txBody>
      </p:sp>
    </p:spTree>
    <p:extLst>
      <p:ext uri="{BB962C8B-B14F-4D97-AF65-F5344CB8AC3E}">
        <p14:creationId xmlns:p14="http://schemas.microsoft.com/office/powerpoint/2010/main" val="1304793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5CBF2"/>
        </a:solidFill>
        <a:effectLst/>
      </p:bgPr>
    </p:bg>
    <p:spTree>
      <p:nvGrpSpPr>
        <p:cNvPr id="1" name=""/>
        <p:cNvGrpSpPr/>
        <p:nvPr/>
      </p:nvGrpSpPr>
      <p:grpSpPr>
        <a:xfrm>
          <a:off x="0" y="0"/>
          <a:ext cx="0" cy="0"/>
          <a:chOff x="0" y="0"/>
          <a:chExt cx="0" cy="0"/>
        </a:xfrm>
      </p:grpSpPr>
      <p:pic>
        <p:nvPicPr>
          <p:cNvPr id="3078" name="Picture 6" descr="Image result for hackathon"/>
          <p:cNvPicPr>
            <a:picLocks noChangeAspect="1" noChangeArrowheads="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433577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90" r:id="rId3"/>
    <p:sldLayoutId id="2147483661" r:id="rId4"/>
    <p:sldLayoutId id="2147483692" r:id="rId5"/>
    <p:sldLayoutId id="2147483693" r:id="rId6"/>
    <p:sldLayoutId id="2147483682" r:id="rId7"/>
    <p:sldLayoutId id="2147483683" r:id="rId8"/>
    <p:sldLayoutId id="2147483684" r:id="rId9"/>
    <p:sldLayoutId id="2147483685" r:id="rId10"/>
    <p:sldLayoutId id="2147483676" r:id="rId11"/>
    <p:sldLayoutId id="2147483686" r:id="rId12"/>
    <p:sldLayoutId id="2147483687" r:id="rId13"/>
    <p:sldLayoutId id="2147483689" r:id="rId14"/>
    <p:sldLayoutId id="2147483679" r:id="rId15"/>
    <p:sldLayoutId id="2147483680" r:id="rId16"/>
    <p:sldLayoutId id="2147483670"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457181" rtl="0" eaLnBrk="1" latinLnBrk="0" hangingPunct="1">
        <a:spcBef>
          <a:spcPct val="0"/>
        </a:spcBef>
        <a:buNone/>
        <a:defRPr sz="4400" kern="1200">
          <a:solidFill>
            <a:schemeClr val="tx1"/>
          </a:solidFill>
          <a:latin typeface="+mj-lt"/>
          <a:ea typeface="+mj-ea"/>
          <a:cs typeface="+mj-cs"/>
        </a:defRPr>
      </a:lvl1pPr>
    </p:titleStyle>
    <p:bodyStyle>
      <a:lvl1pPr marL="342885" indent="-342885" algn="l" defTabSz="457181" rtl="0" eaLnBrk="1" latinLnBrk="0" hangingPunct="1">
        <a:spcBef>
          <a:spcPct val="20000"/>
        </a:spcBef>
        <a:buFont typeface="Arial"/>
        <a:buChar char="•"/>
        <a:defRPr sz="3200" kern="1200">
          <a:solidFill>
            <a:schemeClr val="tx1"/>
          </a:solidFill>
          <a:latin typeface="+mn-lt"/>
          <a:ea typeface="+mn-ea"/>
          <a:cs typeface="+mn-cs"/>
        </a:defRPr>
      </a:lvl1pPr>
      <a:lvl2pPr marL="742919" indent="-285738" algn="l" defTabSz="457181" rtl="0" eaLnBrk="1" latinLnBrk="0" hangingPunct="1">
        <a:spcBef>
          <a:spcPct val="20000"/>
        </a:spcBef>
        <a:buFont typeface="Arial"/>
        <a:buChar char="–"/>
        <a:defRPr sz="2800" kern="1200">
          <a:solidFill>
            <a:schemeClr val="tx1"/>
          </a:solidFill>
          <a:latin typeface="+mn-lt"/>
          <a:ea typeface="+mn-ea"/>
          <a:cs typeface="+mn-cs"/>
        </a:defRPr>
      </a:lvl2pPr>
      <a:lvl3pPr marL="1142952" indent="-228591" algn="l" defTabSz="457181" rtl="0" eaLnBrk="1" latinLnBrk="0" hangingPunct="1">
        <a:spcBef>
          <a:spcPct val="20000"/>
        </a:spcBef>
        <a:buFont typeface="Arial"/>
        <a:buChar char="•"/>
        <a:defRPr sz="2400" kern="1200">
          <a:solidFill>
            <a:schemeClr val="tx1"/>
          </a:solidFill>
          <a:latin typeface="+mn-lt"/>
          <a:ea typeface="+mn-ea"/>
          <a:cs typeface="+mn-cs"/>
        </a:defRPr>
      </a:lvl3pPr>
      <a:lvl4pPr marL="1600133" indent="-228591" algn="l" defTabSz="457181" rtl="0" eaLnBrk="1" latinLnBrk="0" hangingPunct="1">
        <a:spcBef>
          <a:spcPct val="20000"/>
        </a:spcBef>
        <a:buFont typeface="Arial"/>
        <a:buChar char="–"/>
        <a:defRPr sz="2000" kern="1200">
          <a:solidFill>
            <a:schemeClr val="tx1"/>
          </a:solidFill>
          <a:latin typeface="+mn-lt"/>
          <a:ea typeface="+mn-ea"/>
          <a:cs typeface="+mn-cs"/>
        </a:defRPr>
      </a:lvl4pPr>
      <a:lvl5pPr marL="2057315" indent="-228591" algn="l" defTabSz="457181" rtl="0" eaLnBrk="1" latinLnBrk="0" hangingPunct="1">
        <a:spcBef>
          <a:spcPct val="20000"/>
        </a:spcBef>
        <a:buFont typeface="Arial"/>
        <a:buChar char="»"/>
        <a:defRPr sz="2000" kern="1200">
          <a:solidFill>
            <a:schemeClr val="tx1"/>
          </a:solidFill>
          <a:latin typeface="+mn-lt"/>
          <a:ea typeface="+mn-ea"/>
          <a:cs typeface="+mn-cs"/>
        </a:defRPr>
      </a:lvl5pPr>
      <a:lvl6pPr marL="2514495" indent="-228591" algn="l" defTabSz="457181" rtl="0" eaLnBrk="1" latinLnBrk="0" hangingPunct="1">
        <a:spcBef>
          <a:spcPct val="20000"/>
        </a:spcBef>
        <a:buFont typeface="Arial"/>
        <a:buChar char="•"/>
        <a:defRPr sz="2000" kern="1200">
          <a:solidFill>
            <a:schemeClr val="tx1"/>
          </a:solidFill>
          <a:latin typeface="+mn-lt"/>
          <a:ea typeface="+mn-ea"/>
          <a:cs typeface="+mn-cs"/>
        </a:defRPr>
      </a:lvl6pPr>
      <a:lvl7pPr marL="2971676" indent="-228591" algn="l" defTabSz="457181" rtl="0" eaLnBrk="1" latinLnBrk="0" hangingPunct="1">
        <a:spcBef>
          <a:spcPct val="20000"/>
        </a:spcBef>
        <a:buFont typeface="Arial"/>
        <a:buChar char="•"/>
        <a:defRPr sz="2000" kern="1200">
          <a:solidFill>
            <a:schemeClr val="tx1"/>
          </a:solidFill>
          <a:latin typeface="+mn-lt"/>
          <a:ea typeface="+mn-ea"/>
          <a:cs typeface="+mn-cs"/>
        </a:defRPr>
      </a:lvl7pPr>
      <a:lvl8pPr marL="3428857" indent="-228591" algn="l" defTabSz="457181" rtl="0" eaLnBrk="1" latinLnBrk="0" hangingPunct="1">
        <a:spcBef>
          <a:spcPct val="20000"/>
        </a:spcBef>
        <a:buFont typeface="Arial"/>
        <a:buChar char="•"/>
        <a:defRPr sz="2000" kern="1200">
          <a:solidFill>
            <a:schemeClr val="tx1"/>
          </a:solidFill>
          <a:latin typeface="+mn-lt"/>
          <a:ea typeface="+mn-ea"/>
          <a:cs typeface="+mn-cs"/>
        </a:defRPr>
      </a:lvl8pPr>
      <a:lvl9pPr marL="3886038" indent="-228591" algn="l" defTabSz="457181"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1" rtl="0" eaLnBrk="1" latinLnBrk="0" hangingPunct="1">
        <a:defRPr sz="1900" kern="1200">
          <a:solidFill>
            <a:schemeClr val="tx1"/>
          </a:solidFill>
          <a:latin typeface="+mn-lt"/>
          <a:ea typeface="+mn-ea"/>
          <a:cs typeface="+mn-cs"/>
        </a:defRPr>
      </a:lvl1pPr>
      <a:lvl2pPr marL="457181" algn="l" defTabSz="457181" rtl="0" eaLnBrk="1" latinLnBrk="0" hangingPunct="1">
        <a:defRPr sz="1900" kern="1200">
          <a:solidFill>
            <a:schemeClr val="tx1"/>
          </a:solidFill>
          <a:latin typeface="+mn-lt"/>
          <a:ea typeface="+mn-ea"/>
          <a:cs typeface="+mn-cs"/>
        </a:defRPr>
      </a:lvl2pPr>
      <a:lvl3pPr marL="914361" algn="l" defTabSz="457181" rtl="0" eaLnBrk="1" latinLnBrk="0" hangingPunct="1">
        <a:defRPr sz="1900" kern="1200">
          <a:solidFill>
            <a:schemeClr val="tx1"/>
          </a:solidFill>
          <a:latin typeface="+mn-lt"/>
          <a:ea typeface="+mn-ea"/>
          <a:cs typeface="+mn-cs"/>
        </a:defRPr>
      </a:lvl3pPr>
      <a:lvl4pPr marL="1371543" algn="l" defTabSz="457181" rtl="0" eaLnBrk="1" latinLnBrk="0" hangingPunct="1">
        <a:defRPr sz="1900" kern="1200">
          <a:solidFill>
            <a:schemeClr val="tx1"/>
          </a:solidFill>
          <a:latin typeface="+mn-lt"/>
          <a:ea typeface="+mn-ea"/>
          <a:cs typeface="+mn-cs"/>
        </a:defRPr>
      </a:lvl4pPr>
      <a:lvl5pPr marL="1828724" algn="l" defTabSz="457181" rtl="0" eaLnBrk="1" latinLnBrk="0" hangingPunct="1">
        <a:defRPr sz="1900" kern="1200">
          <a:solidFill>
            <a:schemeClr val="tx1"/>
          </a:solidFill>
          <a:latin typeface="+mn-lt"/>
          <a:ea typeface="+mn-ea"/>
          <a:cs typeface="+mn-cs"/>
        </a:defRPr>
      </a:lvl5pPr>
      <a:lvl6pPr marL="2285905" algn="l" defTabSz="457181" rtl="0" eaLnBrk="1" latinLnBrk="0" hangingPunct="1">
        <a:defRPr sz="1900" kern="1200">
          <a:solidFill>
            <a:schemeClr val="tx1"/>
          </a:solidFill>
          <a:latin typeface="+mn-lt"/>
          <a:ea typeface="+mn-ea"/>
          <a:cs typeface="+mn-cs"/>
        </a:defRPr>
      </a:lvl6pPr>
      <a:lvl7pPr marL="2743085" algn="l" defTabSz="457181" rtl="0" eaLnBrk="1" latinLnBrk="0" hangingPunct="1">
        <a:defRPr sz="1900" kern="1200">
          <a:solidFill>
            <a:schemeClr val="tx1"/>
          </a:solidFill>
          <a:latin typeface="+mn-lt"/>
          <a:ea typeface="+mn-ea"/>
          <a:cs typeface="+mn-cs"/>
        </a:defRPr>
      </a:lvl7pPr>
      <a:lvl8pPr marL="3200267" algn="l" defTabSz="457181" rtl="0" eaLnBrk="1" latinLnBrk="0" hangingPunct="1">
        <a:defRPr sz="1900" kern="1200">
          <a:solidFill>
            <a:schemeClr val="tx1"/>
          </a:solidFill>
          <a:latin typeface="+mn-lt"/>
          <a:ea typeface="+mn-ea"/>
          <a:cs typeface="+mn-cs"/>
        </a:defRPr>
      </a:lvl8pPr>
      <a:lvl9pPr marL="3657448" algn="l" defTabSz="457181"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82575" y="2778788"/>
            <a:ext cx="5203825" cy="441490"/>
          </a:xfrm>
        </p:spPr>
        <p:txBody>
          <a:bodyPr/>
          <a:lstStyle/>
          <a:p>
            <a:r>
              <a:rPr lang="en-US" dirty="0"/>
              <a:t>Hackathon</a:t>
            </a:r>
            <a:endParaRPr lang="en-US" dirty="0">
              <a:solidFill>
                <a:srgbClr val="FF0000"/>
              </a:solidFill>
            </a:endParaRPr>
          </a:p>
        </p:txBody>
      </p:sp>
      <p:sp>
        <p:nvSpPr>
          <p:cNvPr id="3" name="Text Placeholder 2"/>
          <p:cNvSpPr>
            <a:spLocks noGrp="1"/>
          </p:cNvSpPr>
          <p:nvPr>
            <p:ph type="body" sz="quarter" idx="13"/>
          </p:nvPr>
        </p:nvSpPr>
        <p:spPr>
          <a:xfrm>
            <a:off x="271463" y="1582737"/>
            <a:ext cx="4489380" cy="1142533"/>
          </a:xfrm>
        </p:spPr>
        <p:txBody>
          <a:bodyPr/>
          <a:lstStyle/>
          <a:p>
            <a:r>
              <a:rPr lang="en-IN" dirty="0"/>
              <a:t>Last Mile Connectivity Solution</a:t>
            </a:r>
            <a:endParaRPr lang="en-US" dirty="0"/>
          </a:p>
        </p:txBody>
      </p:sp>
      <p:pic>
        <p:nvPicPr>
          <p:cNvPr id="1026" name="Picture 2" descr="Image result for jangid moto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687" y="5319582"/>
            <a:ext cx="1182872" cy="1182872"/>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1"/>
          <p:cNvSpPr>
            <a:spLocks noGrp="1"/>
          </p:cNvSpPr>
          <p:nvPr>
            <p:ph type="body" sz="quarter" idx="11"/>
          </p:nvPr>
        </p:nvSpPr>
        <p:spPr>
          <a:xfrm>
            <a:off x="293687" y="3220277"/>
            <a:ext cx="5203825" cy="416280"/>
          </a:xfrm>
        </p:spPr>
        <p:txBody>
          <a:bodyPr/>
          <a:lstStyle/>
          <a:p>
            <a:r>
              <a:rPr lang="en-US" dirty="0">
                <a:solidFill>
                  <a:srgbClr val="FF0000"/>
                </a:solidFill>
              </a:rPr>
              <a:t>Team Titans</a:t>
            </a:r>
          </a:p>
        </p:txBody>
      </p:sp>
      <p:pic>
        <p:nvPicPr>
          <p:cNvPr id="1030" name="Picture 6" descr="Image result for microsoft logo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6846" y="5319582"/>
            <a:ext cx="2744558" cy="1012677"/>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1"/>
          <p:cNvSpPr>
            <a:spLocks noGrp="1"/>
          </p:cNvSpPr>
          <p:nvPr>
            <p:ph type="body" sz="quarter" idx="11"/>
          </p:nvPr>
        </p:nvSpPr>
        <p:spPr>
          <a:xfrm>
            <a:off x="1817077" y="4904595"/>
            <a:ext cx="2834327" cy="441490"/>
          </a:xfrm>
        </p:spPr>
        <p:txBody>
          <a:bodyPr/>
          <a:lstStyle/>
          <a:p>
            <a:r>
              <a:rPr lang="en-US" sz="1600" dirty="0">
                <a:solidFill>
                  <a:schemeClr val="bg1">
                    <a:lumMod val="50000"/>
                  </a:schemeClr>
                </a:solidFill>
              </a:rPr>
              <a:t>Technology partners</a:t>
            </a:r>
          </a:p>
        </p:txBody>
      </p:sp>
      <p:sp>
        <p:nvSpPr>
          <p:cNvPr id="9" name="Text Placeholder 1"/>
          <p:cNvSpPr>
            <a:spLocks noGrp="1"/>
          </p:cNvSpPr>
          <p:nvPr>
            <p:ph type="body" sz="quarter" idx="11"/>
          </p:nvPr>
        </p:nvSpPr>
        <p:spPr>
          <a:xfrm>
            <a:off x="319424" y="4878092"/>
            <a:ext cx="1372280" cy="441490"/>
          </a:xfrm>
        </p:spPr>
        <p:txBody>
          <a:bodyPr/>
          <a:lstStyle/>
          <a:p>
            <a:r>
              <a:rPr lang="en-US" sz="1600" dirty="0">
                <a:solidFill>
                  <a:schemeClr val="bg1">
                    <a:lumMod val="50000"/>
                  </a:schemeClr>
                </a:solidFill>
              </a:rPr>
              <a:t>In association with</a:t>
            </a:r>
          </a:p>
        </p:txBody>
      </p:sp>
    </p:spTree>
    <p:extLst>
      <p:ext uri="{BB962C8B-B14F-4D97-AF65-F5344CB8AC3E}">
        <p14:creationId xmlns:p14="http://schemas.microsoft.com/office/powerpoint/2010/main" val="3147570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6"/>
          </p:nvPr>
        </p:nvSpPr>
        <p:spPr/>
        <p:txBody>
          <a:bodyPr/>
          <a:lstStyle/>
          <a:p>
            <a:r>
              <a:rPr lang="en-US" dirty="0"/>
              <a:t>Route chaining – If Jurisdiction of E-Rickshaw is restricted. </a:t>
            </a:r>
          </a:p>
          <a:p>
            <a:r>
              <a:rPr lang="en-US" dirty="0"/>
              <a:t>Mobile App with advanced features for smartphone users.</a:t>
            </a:r>
          </a:p>
          <a:p>
            <a:r>
              <a:rPr lang="en-US" dirty="0"/>
              <a:t>Charging location at our stoppage points, which would earn us money and provide accessibility to drivers.</a:t>
            </a:r>
          </a:p>
          <a:p>
            <a:pPr marL="0" indent="0">
              <a:buNone/>
            </a:pPr>
            <a:endParaRPr lang="en-US" dirty="0"/>
          </a:p>
        </p:txBody>
      </p:sp>
      <p:sp>
        <p:nvSpPr>
          <p:cNvPr id="4" name="Text Placeholder 3"/>
          <p:cNvSpPr>
            <a:spLocks noGrp="1"/>
          </p:cNvSpPr>
          <p:nvPr>
            <p:ph type="body" sz="quarter" idx="17"/>
          </p:nvPr>
        </p:nvSpPr>
        <p:spPr/>
        <p:txBody>
          <a:bodyPr/>
          <a:lstStyle/>
          <a:p>
            <a:r>
              <a:rPr lang="en-US" dirty="0"/>
              <a:t>Future Scope</a:t>
            </a:r>
          </a:p>
        </p:txBody>
      </p:sp>
    </p:spTree>
    <p:extLst>
      <p:ext uri="{BB962C8B-B14F-4D97-AF65-F5344CB8AC3E}">
        <p14:creationId xmlns:p14="http://schemas.microsoft.com/office/powerpoint/2010/main" val="784766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6"/>
            <p:extLst>
              <p:ext uri="{D42A27DB-BD31-4B8C-83A1-F6EECF244321}">
                <p14:modId xmlns:p14="http://schemas.microsoft.com/office/powerpoint/2010/main" val="1338341478"/>
              </p:ext>
            </p:extLst>
          </p:nvPr>
        </p:nvGraphicFramePr>
        <p:xfrm>
          <a:off x="327819" y="1590677"/>
          <a:ext cx="11533188" cy="4782636"/>
        </p:xfrm>
        <a:graphic>
          <a:graphicData uri="http://schemas.openxmlformats.org/drawingml/2006/table">
            <a:tbl>
              <a:tblPr firstRow="1" bandRow="1">
                <a:tableStyleId>{5C22544A-7EE6-4342-B048-85BDC9FD1C3A}</a:tableStyleId>
              </a:tblPr>
              <a:tblGrid>
                <a:gridCol w="4612481">
                  <a:extLst>
                    <a:ext uri="{9D8B030D-6E8A-4147-A177-3AD203B41FA5}">
                      <a16:colId xmlns:a16="http://schemas.microsoft.com/office/drawing/2014/main" val="1700819725"/>
                    </a:ext>
                  </a:extLst>
                </a:gridCol>
                <a:gridCol w="1397000">
                  <a:extLst>
                    <a:ext uri="{9D8B030D-6E8A-4147-A177-3AD203B41FA5}">
                      <a16:colId xmlns:a16="http://schemas.microsoft.com/office/drawing/2014/main" val="3044324630"/>
                    </a:ext>
                  </a:extLst>
                </a:gridCol>
                <a:gridCol w="1384300">
                  <a:extLst>
                    <a:ext uri="{9D8B030D-6E8A-4147-A177-3AD203B41FA5}">
                      <a16:colId xmlns:a16="http://schemas.microsoft.com/office/drawing/2014/main" val="1339144697"/>
                    </a:ext>
                  </a:extLst>
                </a:gridCol>
                <a:gridCol w="1384300">
                  <a:extLst>
                    <a:ext uri="{9D8B030D-6E8A-4147-A177-3AD203B41FA5}">
                      <a16:colId xmlns:a16="http://schemas.microsoft.com/office/drawing/2014/main" val="3968939423"/>
                    </a:ext>
                  </a:extLst>
                </a:gridCol>
                <a:gridCol w="1358900">
                  <a:extLst>
                    <a:ext uri="{9D8B030D-6E8A-4147-A177-3AD203B41FA5}">
                      <a16:colId xmlns:a16="http://schemas.microsoft.com/office/drawing/2014/main" val="1915884248"/>
                    </a:ext>
                  </a:extLst>
                </a:gridCol>
                <a:gridCol w="1396207">
                  <a:extLst>
                    <a:ext uri="{9D8B030D-6E8A-4147-A177-3AD203B41FA5}">
                      <a16:colId xmlns:a16="http://schemas.microsoft.com/office/drawing/2014/main" val="4018453134"/>
                    </a:ext>
                  </a:extLst>
                </a:gridCol>
              </a:tblGrid>
              <a:tr h="472585">
                <a:tc>
                  <a:txBody>
                    <a:bodyPr/>
                    <a:lstStyle/>
                    <a:p>
                      <a:endParaRPr lang="en-US" b="1" dirty="0"/>
                    </a:p>
                  </a:txBody>
                  <a:tcPr/>
                </a:tc>
                <a:tc>
                  <a:txBody>
                    <a:bodyPr/>
                    <a:lstStyle/>
                    <a:p>
                      <a:pPr algn="ctr"/>
                      <a:r>
                        <a:rPr lang="en-IN" dirty="0">
                          <a:sym typeface="Wingdings" panose="05000000000000000000" pitchFamily="2" charset="2"/>
                        </a:rPr>
                        <a:t>Low</a:t>
                      </a:r>
                    </a:p>
                    <a:p>
                      <a:pPr algn="ctr"/>
                      <a:r>
                        <a:rPr lang="en-IN" dirty="0">
                          <a:sym typeface="Wingdings" panose="05000000000000000000" pitchFamily="2" charset="2"/>
                        </a:rPr>
                        <a:t> 1</a:t>
                      </a:r>
                      <a:endParaRPr lang="en-US" dirty="0"/>
                    </a:p>
                  </a:txBody>
                  <a:tcPr/>
                </a:tc>
                <a:tc>
                  <a:txBody>
                    <a:bodyPr/>
                    <a:lstStyle/>
                    <a:p>
                      <a:pPr algn="ctr"/>
                      <a:endParaRPr lang="en-IN" dirty="0"/>
                    </a:p>
                    <a:p>
                      <a:pPr algn="ctr"/>
                      <a:r>
                        <a:rPr lang="en-IN" dirty="0"/>
                        <a:t>2</a:t>
                      </a:r>
                      <a:endParaRPr lang="en-US" dirty="0"/>
                    </a:p>
                  </a:txBody>
                  <a:tcPr/>
                </a:tc>
                <a:tc>
                  <a:txBody>
                    <a:bodyPr/>
                    <a:lstStyle/>
                    <a:p>
                      <a:pPr algn="ctr"/>
                      <a:endParaRPr lang="en-IN" dirty="0"/>
                    </a:p>
                    <a:p>
                      <a:pPr algn="ctr"/>
                      <a:r>
                        <a:rPr lang="en-IN" dirty="0"/>
                        <a:t>3</a:t>
                      </a:r>
                      <a:endParaRPr lang="en-US" dirty="0"/>
                    </a:p>
                  </a:txBody>
                  <a:tcPr/>
                </a:tc>
                <a:tc>
                  <a:txBody>
                    <a:bodyPr/>
                    <a:lstStyle/>
                    <a:p>
                      <a:pPr algn="ctr"/>
                      <a:endParaRPr lang="en-IN" dirty="0"/>
                    </a:p>
                    <a:p>
                      <a:pPr algn="ctr"/>
                      <a:r>
                        <a:rPr lang="en-IN" dirty="0"/>
                        <a:t>4</a:t>
                      </a:r>
                      <a:endParaRPr lang="en-US" dirty="0"/>
                    </a:p>
                  </a:txBody>
                  <a:tcPr/>
                </a:tc>
                <a:tc>
                  <a:txBody>
                    <a:bodyPr/>
                    <a:lstStyle/>
                    <a:p>
                      <a:pPr algn="ctr"/>
                      <a:r>
                        <a:rPr lang="en-IN" dirty="0"/>
                        <a:t>High</a:t>
                      </a:r>
                    </a:p>
                    <a:p>
                      <a:pPr algn="ctr"/>
                      <a:r>
                        <a:rPr lang="en-IN" dirty="0"/>
                        <a:t>5 </a:t>
                      </a:r>
                      <a:r>
                        <a:rPr lang="en-IN" dirty="0">
                          <a:sym typeface="Wingdings" panose="05000000000000000000" pitchFamily="2" charset="2"/>
                        </a:rPr>
                        <a:t></a:t>
                      </a:r>
                      <a:endParaRPr lang="en-US" dirty="0"/>
                    </a:p>
                  </a:txBody>
                  <a:tcPr/>
                </a:tc>
                <a:extLst>
                  <a:ext uri="{0D108BD9-81ED-4DB2-BD59-A6C34878D82A}">
                    <a16:rowId xmlns:a16="http://schemas.microsoft.com/office/drawing/2014/main" val="2936749703"/>
                  </a:ext>
                </a:extLst>
              </a:tr>
              <a:tr h="685346">
                <a:tc>
                  <a:txBody>
                    <a:bodyPr/>
                    <a:lstStyle/>
                    <a:p>
                      <a:r>
                        <a:rPr lang="en-IN" b="1" dirty="0"/>
                        <a:t>Alignment with theme</a:t>
                      </a:r>
                      <a:endParaRPr lang="en-US" b="1"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5</a:t>
                      </a:r>
                    </a:p>
                  </a:txBody>
                  <a:tcPr/>
                </a:tc>
                <a:extLst>
                  <a:ext uri="{0D108BD9-81ED-4DB2-BD59-A6C34878D82A}">
                    <a16:rowId xmlns:a16="http://schemas.microsoft.com/office/drawing/2014/main" val="3133799203"/>
                  </a:ext>
                </a:extLst>
              </a:tr>
              <a:tr h="685346">
                <a:tc>
                  <a:txBody>
                    <a:bodyPr/>
                    <a:lstStyle/>
                    <a:p>
                      <a:r>
                        <a:rPr lang="en-IN" b="1" dirty="0"/>
                        <a:t>Uniqueness/originality of the idea</a:t>
                      </a:r>
                      <a:endParaRPr lang="en-US" b="1"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r>
                        <a:rPr lang="en-US" dirty="0"/>
                        <a:t>4</a:t>
                      </a:r>
                    </a:p>
                  </a:txBody>
                  <a:tcPr/>
                </a:tc>
                <a:tc>
                  <a:txBody>
                    <a:bodyPr/>
                    <a:lstStyle/>
                    <a:p>
                      <a:endParaRPr lang="en-US" dirty="0"/>
                    </a:p>
                  </a:txBody>
                  <a:tcPr/>
                </a:tc>
                <a:extLst>
                  <a:ext uri="{0D108BD9-81ED-4DB2-BD59-A6C34878D82A}">
                    <a16:rowId xmlns:a16="http://schemas.microsoft.com/office/drawing/2014/main" val="2895603811"/>
                  </a:ext>
                </a:extLst>
              </a:tr>
              <a:tr h="685346">
                <a:tc>
                  <a:txBody>
                    <a:bodyPr/>
                    <a:lstStyle/>
                    <a:p>
                      <a:r>
                        <a:rPr lang="en-IN" b="1" dirty="0"/>
                        <a:t>Feasibility</a:t>
                      </a:r>
                      <a:endParaRPr lang="en-US" b="1"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r>
                        <a:rPr lang="en-US" dirty="0"/>
                        <a:t>4</a:t>
                      </a:r>
                    </a:p>
                  </a:txBody>
                  <a:tcPr/>
                </a:tc>
                <a:tc>
                  <a:txBody>
                    <a:bodyPr/>
                    <a:lstStyle/>
                    <a:p>
                      <a:endParaRPr lang="en-US"/>
                    </a:p>
                  </a:txBody>
                  <a:tcPr/>
                </a:tc>
                <a:extLst>
                  <a:ext uri="{0D108BD9-81ED-4DB2-BD59-A6C34878D82A}">
                    <a16:rowId xmlns:a16="http://schemas.microsoft.com/office/drawing/2014/main" val="727444396"/>
                  </a:ext>
                </a:extLst>
              </a:tr>
              <a:tr h="685346">
                <a:tc>
                  <a:txBody>
                    <a:bodyPr/>
                    <a:lstStyle/>
                    <a:p>
                      <a:r>
                        <a:rPr lang="en-IN" b="1" dirty="0"/>
                        <a:t>Cost of implementation</a:t>
                      </a:r>
                      <a:endParaRPr lang="en-US" b="1"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r>
                        <a:rPr lang="en-US" dirty="0"/>
                        <a:t>4</a:t>
                      </a:r>
                    </a:p>
                  </a:txBody>
                  <a:tcPr/>
                </a:tc>
                <a:tc>
                  <a:txBody>
                    <a:bodyPr/>
                    <a:lstStyle/>
                    <a:p>
                      <a:endParaRPr lang="en-US"/>
                    </a:p>
                  </a:txBody>
                  <a:tcPr/>
                </a:tc>
                <a:extLst>
                  <a:ext uri="{0D108BD9-81ED-4DB2-BD59-A6C34878D82A}">
                    <a16:rowId xmlns:a16="http://schemas.microsoft.com/office/drawing/2014/main" val="4202167797"/>
                  </a:ext>
                </a:extLst>
              </a:tr>
              <a:tr h="685346">
                <a:tc>
                  <a:txBody>
                    <a:bodyPr/>
                    <a:lstStyle/>
                    <a:p>
                      <a:r>
                        <a:rPr lang="en-IN" b="1" dirty="0"/>
                        <a:t>Effectiveness of data</a:t>
                      </a:r>
                      <a:endParaRPr lang="en-US" b="1"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5</a:t>
                      </a:r>
                    </a:p>
                  </a:txBody>
                  <a:tcPr/>
                </a:tc>
                <a:extLst>
                  <a:ext uri="{0D108BD9-81ED-4DB2-BD59-A6C34878D82A}">
                    <a16:rowId xmlns:a16="http://schemas.microsoft.com/office/drawing/2014/main" val="1635518015"/>
                  </a:ext>
                </a:extLst>
              </a:tr>
              <a:tr h="685346">
                <a:tc>
                  <a:txBody>
                    <a:bodyPr/>
                    <a:lstStyle/>
                    <a:p>
                      <a:r>
                        <a:rPr lang="en-IN" b="1" dirty="0"/>
                        <a:t>Implementation completeness</a:t>
                      </a:r>
                      <a:endParaRPr lang="en-US" b="1" dirty="0"/>
                    </a:p>
                  </a:txBody>
                  <a:tcPr/>
                </a:tc>
                <a:tc>
                  <a:txBody>
                    <a:bodyPr/>
                    <a:lstStyle/>
                    <a:p>
                      <a:endParaRPr lang="en-US"/>
                    </a:p>
                  </a:txBody>
                  <a:tcPr/>
                </a:tc>
                <a:tc>
                  <a:txBody>
                    <a:bodyPr/>
                    <a:lstStyle/>
                    <a:p>
                      <a:r>
                        <a:rPr lang="en-US" dirty="0"/>
                        <a:t>2</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469964382"/>
                  </a:ext>
                </a:extLst>
              </a:tr>
            </a:tbl>
          </a:graphicData>
        </a:graphic>
      </p:graphicFrame>
      <p:sp>
        <p:nvSpPr>
          <p:cNvPr id="3" name="Text Placeholder 2"/>
          <p:cNvSpPr>
            <a:spLocks noGrp="1"/>
          </p:cNvSpPr>
          <p:nvPr>
            <p:ph type="body" sz="quarter" idx="17"/>
          </p:nvPr>
        </p:nvSpPr>
        <p:spPr/>
        <p:txBody>
          <a:bodyPr/>
          <a:lstStyle/>
          <a:p>
            <a:r>
              <a:rPr lang="en-IN" dirty="0"/>
              <a:t>What do we think about our solution?</a:t>
            </a:r>
            <a:endParaRPr lang="en-US" dirty="0"/>
          </a:p>
        </p:txBody>
      </p:sp>
    </p:spTree>
    <p:extLst>
      <p:ext uri="{BB962C8B-B14F-4D97-AF65-F5344CB8AC3E}">
        <p14:creationId xmlns:p14="http://schemas.microsoft.com/office/powerpoint/2010/main" val="197689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IN" dirty="0"/>
              <a:t>Thank you</a:t>
            </a:r>
          </a:p>
        </p:txBody>
      </p:sp>
    </p:spTree>
    <p:extLst>
      <p:ext uri="{BB962C8B-B14F-4D97-AF65-F5344CB8AC3E}">
        <p14:creationId xmlns:p14="http://schemas.microsoft.com/office/powerpoint/2010/main" val="2674977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455241" y="2239848"/>
            <a:ext cx="7253854" cy="1811647"/>
          </a:xfrm>
        </p:spPr>
        <p:txBody>
          <a:bodyPr/>
          <a:lstStyle/>
          <a:p>
            <a:r>
              <a:rPr lang="en-IN" dirty="0"/>
              <a:t>Integrated solution for Non smartphone users and E-Rickshaw drivers</a:t>
            </a:r>
          </a:p>
        </p:txBody>
      </p:sp>
    </p:spTree>
    <p:extLst>
      <p:ext uri="{BB962C8B-B14F-4D97-AF65-F5344CB8AC3E}">
        <p14:creationId xmlns:p14="http://schemas.microsoft.com/office/powerpoint/2010/main" val="2943269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p:cNvSpPr>
            <a:spLocks noGrp="1"/>
          </p:cNvSpPr>
          <p:nvPr>
            <p:ph sz="quarter" idx="16"/>
          </p:nvPr>
        </p:nvSpPr>
        <p:spPr/>
        <p:txBody>
          <a:bodyPr/>
          <a:lstStyle/>
          <a:p>
            <a:r>
              <a:rPr lang="en-US" dirty="0"/>
              <a:t>Driver has a Device with following features:</a:t>
            </a:r>
          </a:p>
          <a:p>
            <a:pPr lvl="1"/>
            <a:r>
              <a:rPr lang="en-US" dirty="0"/>
              <a:t>Dashboard having Locations with high demand</a:t>
            </a:r>
          </a:p>
          <a:p>
            <a:pPr lvl="1"/>
            <a:r>
              <a:rPr lang="en-US" dirty="0"/>
              <a:t>List of users present at those location – Free contact feature to them</a:t>
            </a:r>
          </a:p>
          <a:p>
            <a:pPr lvl="1"/>
            <a:r>
              <a:rPr lang="en-US" dirty="0"/>
              <a:t>User registration through that device – fingerprint sensor</a:t>
            </a:r>
          </a:p>
          <a:p>
            <a:pPr lvl="1"/>
            <a:r>
              <a:rPr lang="en-US" dirty="0"/>
              <a:t>Metro card reader for payment in metro cities</a:t>
            </a:r>
          </a:p>
          <a:p>
            <a:r>
              <a:rPr lang="en-US" dirty="0"/>
              <a:t>User can:</a:t>
            </a:r>
          </a:p>
          <a:p>
            <a:pPr lvl="1"/>
            <a:r>
              <a:rPr lang="en-US" dirty="0"/>
              <a:t>Board a rikshaw with just a fingerprint.</a:t>
            </a:r>
          </a:p>
          <a:p>
            <a:pPr lvl="1"/>
            <a:r>
              <a:rPr lang="en-US" dirty="0"/>
              <a:t>Pay with UPI (Along with Metro Card and Cash)</a:t>
            </a:r>
          </a:p>
          <a:p>
            <a:pPr lvl="1"/>
            <a:r>
              <a:rPr lang="en-US" dirty="0"/>
              <a:t>Book rides through SMS and Phone call (IVR)</a:t>
            </a:r>
          </a:p>
          <a:p>
            <a:pPr lvl="1"/>
            <a:r>
              <a:rPr lang="en-US" dirty="0"/>
              <a:t>Price Transparency – Based on Distance, Time and Location</a:t>
            </a:r>
          </a:p>
        </p:txBody>
      </p:sp>
      <p:sp>
        <p:nvSpPr>
          <p:cNvPr id="4" name="Text Placeholder 3"/>
          <p:cNvSpPr>
            <a:spLocks noGrp="1"/>
          </p:cNvSpPr>
          <p:nvPr>
            <p:ph type="body" sz="quarter" idx="17"/>
          </p:nvPr>
        </p:nvSpPr>
        <p:spPr/>
        <p:txBody>
          <a:bodyPr/>
          <a:lstStyle/>
          <a:p>
            <a:r>
              <a:rPr lang="en-US" dirty="0"/>
              <a:t>Idea: Simplification of Boarding E-Rickshaw process to make it Usable and Accessible for both Driver and Commuters</a:t>
            </a:r>
          </a:p>
        </p:txBody>
      </p:sp>
    </p:spTree>
    <p:extLst>
      <p:ext uri="{BB962C8B-B14F-4D97-AF65-F5344CB8AC3E}">
        <p14:creationId xmlns:p14="http://schemas.microsoft.com/office/powerpoint/2010/main" val="34126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6"/>
          </p:nvPr>
        </p:nvSpPr>
        <p:spPr/>
        <p:txBody>
          <a:bodyPr/>
          <a:lstStyle/>
          <a:p>
            <a:r>
              <a:rPr lang="en-US" dirty="0">
                <a:solidFill>
                  <a:schemeClr val="tx1"/>
                </a:solidFill>
              </a:rPr>
              <a:t>Driver App</a:t>
            </a:r>
          </a:p>
          <a:p>
            <a:pPr lvl="1"/>
            <a:r>
              <a:rPr lang="en-US" dirty="0">
                <a:solidFill>
                  <a:schemeClr val="tx1"/>
                </a:solidFill>
              </a:rPr>
              <a:t>Locations - Factors</a:t>
            </a:r>
          </a:p>
          <a:p>
            <a:pPr lvl="2"/>
            <a:r>
              <a:rPr lang="en-US" dirty="0">
                <a:solidFill>
                  <a:schemeClr val="tx1"/>
                </a:solidFill>
              </a:rPr>
              <a:t>Driver’s location</a:t>
            </a:r>
          </a:p>
          <a:p>
            <a:pPr lvl="2"/>
            <a:r>
              <a:rPr lang="en-US" dirty="0">
                <a:solidFill>
                  <a:schemeClr val="tx1"/>
                </a:solidFill>
              </a:rPr>
              <a:t>Ride bookings for that area</a:t>
            </a:r>
          </a:p>
          <a:p>
            <a:pPr lvl="2"/>
            <a:r>
              <a:rPr lang="en-US" dirty="0">
                <a:solidFill>
                  <a:schemeClr val="tx1"/>
                </a:solidFill>
              </a:rPr>
              <a:t>[Future] Past data analysis (Machine Learning)</a:t>
            </a:r>
          </a:p>
          <a:p>
            <a:pPr lvl="2"/>
            <a:r>
              <a:rPr lang="en-US" dirty="0">
                <a:solidFill>
                  <a:schemeClr val="tx1"/>
                </a:solidFill>
              </a:rPr>
              <a:t>[Future] Data from External Feeds (DTC timings, Exams, Events data)</a:t>
            </a:r>
          </a:p>
          <a:p>
            <a:pPr lvl="1"/>
            <a:r>
              <a:rPr lang="en-US" dirty="0">
                <a:solidFill>
                  <a:schemeClr val="tx1"/>
                </a:solidFill>
              </a:rPr>
              <a:t>User  Bookings – For a selected Location</a:t>
            </a:r>
          </a:p>
          <a:p>
            <a:pPr lvl="2"/>
            <a:r>
              <a:rPr lang="en-US" dirty="0">
                <a:solidFill>
                  <a:schemeClr val="tx1"/>
                </a:solidFill>
              </a:rPr>
              <a:t>Free contact to user</a:t>
            </a:r>
          </a:p>
          <a:p>
            <a:pPr lvl="2"/>
            <a:endParaRPr lang="en-US" dirty="0">
              <a:solidFill>
                <a:schemeClr val="tx1"/>
              </a:solidFill>
            </a:endParaRPr>
          </a:p>
          <a:p>
            <a:r>
              <a:rPr lang="en-US" dirty="0">
                <a:solidFill>
                  <a:schemeClr val="tx1"/>
                </a:solidFill>
              </a:rPr>
              <a:t>Stubs and Implementation Approaches</a:t>
            </a:r>
          </a:p>
          <a:p>
            <a:pPr lvl="1"/>
            <a:r>
              <a:rPr lang="en-US" dirty="0">
                <a:solidFill>
                  <a:schemeClr val="tx1"/>
                </a:solidFill>
              </a:rPr>
              <a:t>User Boarding – Through fingerprint sensor</a:t>
            </a:r>
          </a:p>
          <a:p>
            <a:pPr lvl="1"/>
            <a:r>
              <a:rPr lang="en-US" dirty="0">
                <a:solidFill>
                  <a:schemeClr val="tx1"/>
                </a:solidFill>
              </a:rPr>
              <a:t>Payment Calculation logic</a:t>
            </a:r>
          </a:p>
          <a:p>
            <a:pPr lvl="1"/>
            <a:r>
              <a:rPr lang="en-US" dirty="0">
                <a:solidFill>
                  <a:schemeClr val="tx1"/>
                </a:solidFill>
              </a:rPr>
              <a:t>UPI and Aadhar integration</a:t>
            </a:r>
          </a:p>
          <a:p>
            <a:pPr lvl="1"/>
            <a:r>
              <a:rPr lang="en-US" dirty="0">
                <a:solidFill>
                  <a:schemeClr val="tx1"/>
                </a:solidFill>
              </a:rPr>
              <a:t>User booking through SMS and IVR</a:t>
            </a:r>
          </a:p>
          <a:p>
            <a:pPr lvl="1"/>
            <a:endParaRPr lang="en-US" dirty="0">
              <a:solidFill>
                <a:schemeClr val="tx1"/>
              </a:solidFill>
            </a:endParaRPr>
          </a:p>
          <a:p>
            <a:endParaRPr lang="en-US" dirty="0">
              <a:solidFill>
                <a:schemeClr val="tx1"/>
              </a:solidFill>
            </a:endParaRPr>
          </a:p>
        </p:txBody>
      </p:sp>
      <p:sp>
        <p:nvSpPr>
          <p:cNvPr id="4" name="Text Placeholder 3"/>
          <p:cNvSpPr>
            <a:spLocks noGrp="1"/>
          </p:cNvSpPr>
          <p:nvPr>
            <p:ph type="body" sz="quarter" idx="17"/>
          </p:nvPr>
        </p:nvSpPr>
        <p:spPr/>
        <p:txBody>
          <a:bodyPr/>
          <a:lstStyle/>
          <a:p>
            <a:r>
              <a:rPr lang="en-US" dirty="0"/>
              <a:t>What all we have done?</a:t>
            </a:r>
          </a:p>
        </p:txBody>
      </p:sp>
    </p:spTree>
    <p:extLst>
      <p:ext uri="{BB962C8B-B14F-4D97-AF65-F5344CB8AC3E}">
        <p14:creationId xmlns:p14="http://schemas.microsoft.com/office/powerpoint/2010/main" val="807641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6"/>
          </p:nvPr>
        </p:nvSpPr>
        <p:spPr/>
        <p:txBody>
          <a:bodyPr/>
          <a:lstStyle/>
          <a:p>
            <a:pPr lvl="1"/>
            <a:r>
              <a:rPr lang="en-US" dirty="0">
                <a:solidFill>
                  <a:schemeClr val="tx1"/>
                </a:solidFill>
              </a:rPr>
              <a:t>UI – </a:t>
            </a:r>
            <a:r>
              <a:rPr lang="en-US" dirty="0" err="1">
                <a:solidFill>
                  <a:schemeClr val="tx1"/>
                </a:solidFill>
              </a:rPr>
              <a:t>Phonegap</a:t>
            </a:r>
            <a:r>
              <a:rPr lang="en-US" dirty="0">
                <a:solidFill>
                  <a:schemeClr val="tx1"/>
                </a:solidFill>
              </a:rPr>
              <a:t> App</a:t>
            </a:r>
          </a:p>
          <a:p>
            <a:pPr lvl="2"/>
            <a:r>
              <a:rPr lang="en-US" dirty="0">
                <a:solidFill>
                  <a:schemeClr val="tx1"/>
                </a:solidFill>
              </a:rPr>
              <a:t>Runs on Android/IOS/Windows/Blackberry</a:t>
            </a:r>
          </a:p>
          <a:p>
            <a:pPr lvl="2"/>
            <a:r>
              <a:rPr lang="en-US" dirty="0">
                <a:solidFill>
                  <a:schemeClr val="tx1"/>
                </a:solidFill>
              </a:rPr>
              <a:t>HTML, JS, CSS, Backbone, Bootstrap etc.</a:t>
            </a:r>
          </a:p>
          <a:p>
            <a:pPr lvl="1"/>
            <a:endParaRPr lang="en-US" dirty="0">
              <a:solidFill>
                <a:schemeClr val="tx1"/>
              </a:solidFill>
            </a:endParaRPr>
          </a:p>
          <a:p>
            <a:pPr lvl="1"/>
            <a:r>
              <a:rPr lang="en-US" dirty="0">
                <a:solidFill>
                  <a:schemeClr val="tx1"/>
                </a:solidFill>
              </a:rPr>
              <a:t>API – Web API hosted on Azure</a:t>
            </a:r>
          </a:p>
          <a:p>
            <a:pPr lvl="2"/>
            <a:r>
              <a:rPr lang="en-US" dirty="0">
                <a:solidFill>
                  <a:schemeClr val="tx1"/>
                </a:solidFill>
              </a:rPr>
              <a:t>ASP .NET WebApi2</a:t>
            </a:r>
          </a:p>
          <a:p>
            <a:pPr lvl="1"/>
            <a:endParaRPr lang="en-US" dirty="0">
              <a:solidFill>
                <a:schemeClr val="tx1"/>
              </a:solidFill>
            </a:endParaRPr>
          </a:p>
          <a:p>
            <a:pPr lvl="1"/>
            <a:r>
              <a:rPr lang="en-US" dirty="0">
                <a:solidFill>
                  <a:schemeClr val="tx1"/>
                </a:solidFill>
              </a:rPr>
              <a:t>Mongo DB – Hosted on Azure VM</a:t>
            </a:r>
          </a:p>
          <a:p>
            <a:pPr lvl="1"/>
            <a:endParaRPr lang="en-US" dirty="0">
              <a:solidFill>
                <a:schemeClr val="tx1"/>
              </a:solidFill>
            </a:endParaRPr>
          </a:p>
          <a:p>
            <a:pPr lvl="1"/>
            <a:r>
              <a:rPr lang="en-US" dirty="0">
                <a:solidFill>
                  <a:schemeClr val="tx1"/>
                </a:solidFill>
              </a:rPr>
              <a:t>Google Map API</a:t>
            </a:r>
          </a:p>
          <a:p>
            <a:pPr lvl="2"/>
            <a:r>
              <a:rPr lang="en-US" dirty="0">
                <a:solidFill>
                  <a:schemeClr val="tx1"/>
                </a:solidFill>
              </a:rPr>
              <a:t>To get drivers location</a:t>
            </a:r>
          </a:p>
          <a:p>
            <a:pPr lvl="1"/>
            <a:endParaRPr lang="en-US" dirty="0"/>
          </a:p>
        </p:txBody>
      </p:sp>
      <p:sp>
        <p:nvSpPr>
          <p:cNvPr id="4" name="Text Placeholder 3"/>
          <p:cNvSpPr>
            <a:spLocks noGrp="1"/>
          </p:cNvSpPr>
          <p:nvPr>
            <p:ph type="body" sz="quarter" idx="17"/>
          </p:nvPr>
        </p:nvSpPr>
        <p:spPr/>
        <p:txBody>
          <a:bodyPr/>
          <a:lstStyle/>
          <a:p>
            <a:r>
              <a:rPr lang="en-US" dirty="0"/>
              <a:t>What technologies/platforms we have used?</a:t>
            </a:r>
          </a:p>
        </p:txBody>
      </p:sp>
    </p:spTree>
    <p:extLst>
      <p:ext uri="{BB962C8B-B14F-4D97-AF65-F5344CB8AC3E}">
        <p14:creationId xmlns:p14="http://schemas.microsoft.com/office/powerpoint/2010/main" val="195126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6"/>
          </p:nvPr>
        </p:nvSpPr>
        <p:spPr/>
        <p:txBody>
          <a:bodyPr/>
          <a:lstStyle/>
          <a:p>
            <a:r>
              <a:rPr lang="en-US" dirty="0"/>
              <a:t>First time ride with offline mode.</a:t>
            </a:r>
          </a:p>
          <a:p>
            <a:pPr lvl="1"/>
            <a:r>
              <a:rPr lang="en-US" dirty="0"/>
              <a:t>User is not required to have smartphone.</a:t>
            </a:r>
          </a:p>
          <a:p>
            <a:r>
              <a:rPr lang="en-US" dirty="0"/>
              <a:t>Drivers know where to find business.</a:t>
            </a:r>
          </a:p>
          <a:p>
            <a:r>
              <a:rPr lang="en-US" dirty="0"/>
              <a:t>Easy payment through UPI / Metro Card.</a:t>
            </a:r>
          </a:p>
          <a:p>
            <a:r>
              <a:rPr lang="en-US" dirty="0"/>
              <a:t>Multi-Lingual App. (English + 2 Regional </a:t>
            </a:r>
            <a:r>
              <a:rPr lang="en-US" dirty="0" err="1"/>
              <a:t>Laguages</a:t>
            </a:r>
            <a:r>
              <a:rPr lang="en-US" dirty="0"/>
              <a:t>)</a:t>
            </a:r>
          </a:p>
          <a:p>
            <a:endParaRPr lang="en-US" dirty="0"/>
          </a:p>
          <a:p>
            <a:endParaRPr lang="en-US" dirty="0"/>
          </a:p>
        </p:txBody>
      </p:sp>
      <p:sp>
        <p:nvSpPr>
          <p:cNvPr id="3" name="Text Placeholder 2"/>
          <p:cNvSpPr>
            <a:spLocks noGrp="1"/>
          </p:cNvSpPr>
          <p:nvPr>
            <p:ph type="body" sz="quarter" idx="17"/>
          </p:nvPr>
        </p:nvSpPr>
        <p:spPr/>
        <p:txBody>
          <a:bodyPr/>
          <a:lstStyle/>
          <a:p>
            <a:r>
              <a:rPr lang="en-IN" dirty="0"/>
              <a:t>Why is our idea unique?</a:t>
            </a:r>
            <a:endParaRPr lang="en-US" dirty="0"/>
          </a:p>
        </p:txBody>
      </p:sp>
    </p:spTree>
    <p:extLst>
      <p:ext uri="{BB962C8B-B14F-4D97-AF65-F5344CB8AC3E}">
        <p14:creationId xmlns:p14="http://schemas.microsoft.com/office/powerpoint/2010/main" val="3461512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6"/>
          </p:nvPr>
        </p:nvSpPr>
        <p:spPr/>
        <p:txBody>
          <a:bodyPr/>
          <a:lstStyle/>
          <a:p>
            <a:r>
              <a:rPr lang="en-US" dirty="0"/>
              <a:t>UI App (Browser Emulator/Mobile Device)</a:t>
            </a:r>
          </a:p>
          <a:p>
            <a:pPr lvl="1"/>
            <a:r>
              <a:rPr lang="en-US" dirty="0"/>
              <a:t>Driver Dashboard</a:t>
            </a:r>
          </a:p>
          <a:p>
            <a:pPr lvl="1"/>
            <a:r>
              <a:rPr lang="en-US" dirty="0"/>
              <a:t>View users on location</a:t>
            </a:r>
          </a:p>
          <a:p>
            <a:pPr lvl="1"/>
            <a:r>
              <a:rPr lang="en-US" dirty="0"/>
              <a:t>User boarding and Registering</a:t>
            </a:r>
          </a:p>
          <a:p>
            <a:pPr lvl="1"/>
            <a:endParaRPr lang="en-US" dirty="0"/>
          </a:p>
          <a:p>
            <a:pPr lvl="1"/>
            <a:endParaRPr lang="en-US" dirty="0"/>
          </a:p>
          <a:p>
            <a:pPr lvl="1"/>
            <a:endParaRPr lang="en-US" dirty="0"/>
          </a:p>
          <a:p>
            <a:pPr lvl="1"/>
            <a:endParaRPr lang="en-US" dirty="0"/>
          </a:p>
          <a:p>
            <a:pPr lvl="1"/>
            <a:endParaRPr lang="en-US" dirty="0"/>
          </a:p>
        </p:txBody>
      </p:sp>
      <p:sp>
        <p:nvSpPr>
          <p:cNvPr id="3" name="Text Placeholder 2"/>
          <p:cNvSpPr>
            <a:spLocks noGrp="1"/>
          </p:cNvSpPr>
          <p:nvPr>
            <p:ph type="body" sz="quarter" idx="17"/>
          </p:nvPr>
        </p:nvSpPr>
        <p:spPr/>
        <p:txBody>
          <a:bodyPr/>
          <a:lstStyle/>
          <a:p>
            <a:r>
              <a:rPr lang="en-IN" dirty="0"/>
              <a:t>Demo</a:t>
            </a:r>
            <a:endParaRPr lang="en-US" dirty="0"/>
          </a:p>
        </p:txBody>
      </p:sp>
    </p:spTree>
    <p:extLst>
      <p:ext uri="{BB962C8B-B14F-4D97-AF65-F5344CB8AC3E}">
        <p14:creationId xmlns:p14="http://schemas.microsoft.com/office/powerpoint/2010/main" val="3041325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37425063"/>
              </p:ext>
            </p:extLst>
          </p:nvPr>
        </p:nvGraphicFramePr>
        <p:xfrm>
          <a:off x="280938" y="255244"/>
          <a:ext cx="11775076" cy="5948610"/>
        </p:xfrm>
        <a:graphic>
          <a:graphicData uri="http://schemas.openxmlformats.org/drawingml/2006/table">
            <a:tbl>
              <a:tblPr/>
              <a:tblGrid>
                <a:gridCol w="1962513">
                  <a:extLst>
                    <a:ext uri="{9D8B030D-6E8A-4147-A177-3AD203B41FA5}">
                      <a16:colId xmlns:a16="http://schemas.microsoft.com/office/drawing/2014/main" val="3568128503"/>
                    </a:ext>
                  </a:extLst>
                </a:gridCol>
                <a:gridCol w="1292767">
                  <a:extLst>
                    <a:ext uri="{9D8B030D-6E8A-4147-A177-3AD203B41FA5}">
                      <a16:colId xmlns:a16="http://schemas.microsoft.com/office/drawing/2014/main" val="3431765498"/>
                    </a:ext>
                  </a:extLst>
                </a:gridCol>
                <a:gridCol w="1962513">
                  <a:extLst>
                    <a:ext uri="{9D8B030D-6E8A-4147-A177-3AD203B41FA5}">
                      <a16:colId xmlns:a16="http://schemas.microsoft.com/office/drawing/2014/main" val="2792709203"/>
                    </a:ext>
                  </a:extLst>
                </a:gridCol>
                <a:gridCol w="4096355">
                  <a:extLst>
                    <a:ext uri="{9D8B030D-6E8A-4147-A177-3AD203B41FA5}">
                      <a16:colId xmlns:a16="http://schemas.microsoft.com/office/drawing/2014/main" val="734193173"/>
                    </a:ext>
                  </a:extLst>
                </a:gridCol>
                <a:gridCol w="2460928">
                  <a:extLst>
                    <a:ext uri="{9D8B030D-6E8A-4147-A177-3AD203B41FA5}">
                      <a16:colId xmlns:a16="http://schemas.microsoft.com/office/drawing/2014/main" val="1777425925"/>
                    </a:ext>
                  </a:extLst>
                </a:gridCol>
              </a:tblGrid>
              <a:tr h="449895">
                <a:tc gridSpan="3">
                  <a:txBody>
                    <a:bodyPr/>
                    <a:lstStyle/>
                    <a:p>
                      <a:pPr algn="l" fontAlgn="t"/>
                      <a:r>
                        <a:rPr lang="en-US" sz="1400" b="1" i="0" u="none" strike="noStrike">
                          <a:effectLst/>
                          <a:latin typeface="Segoe UI Light" panose="020B0502040204020203" pitchFamily="34" charset="0"/>
                        </a:rPr>
                        <a:t>Estimated Cost</a:t>
                      </a:r>
                    </a:p>
                  </a:txBody>
                  <a:tcPr marL="9525" marR="9525" marT="9525" marB="0">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t"/>
                      <a:endParaRPr lang="en-US" sz="1100" b="0" i="0" u="none" strike="noStrike">
                        <a:effectLst/>
                        <a:latin typeface="Segoe UI Light" panose="020B0502040204020203" pitchFamily="34" charset="0"/>
                      </a:endParaRPr>
                    </a:p>
                  </a:txBody>
                  <a:tcPr marL="9525" marR="9525" marT="9525" marB="0">
                    <a:lnL>
                      <a:noFill/>
                    </a:lnL>
                    <a:lnR>
                      <a:noFill/>
                    </a:lnR>
                    <a:lnT>
                      <a:noFill/>
                    </a:lnT>
                    <a:lnB>
                      <a:noFill/>
                    </a:lnB>
                  </a:tcPr>
                </a:tc>
                <a:tc>
                  <a:txBody>
                    <a:bodyPr/>
                    <a:lstStyle/>
                    <a:p>
                      <a:pPr algn="l" fontAlgn="b"/>
                      <a:endParaRPr lang="en-US" sz="1100" b="0" i="0" u="none" strike="noStrike">
                        <a:effectLst/>
                        <a:latin typeface="Segoe UI Light" panose="020B0502040204020203"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252866594"/>
                  </a:ext>
                </a:extLst>
              </a:tr>
              <a:tr h="366581">
                <a:tc>
                  <a:txBody>
                    <a:bodyPr/>
                    <a:lstStyle/>
                    <a:p>
                      <a:pPr algn="l" fontAlgn="t"/>
                      <a:r>
                        <a:rPr lang="en-US" sz="1100" b="1" i="0" u="none" strike="noStrike">
                          <a:effectLst/>
                          <a:latin typeface="Segoe UI Light" panose="020B0502040204020203" pitchFamily="34" charset="0"/>
                        </a:rPr>
                        <a:t>Service type</a:t>
                      </a:r>
                    </a:p>
                  </a:txBody>
                  <a:tcPr marL="9525" marR="9525" marT="9525" marB="0">
                    <a:lnL>
                      <a:noFill/>
                    </a:lnL>
                    <a:lnR>
                      <a:noFill/>
                    </a:lnR>
                    <a:lnT>
                      <a:noFill/>
                    </a:lnT>
                    <a:lnB>
                      <a:noFill/>
                    </a:lnB>
                    <a:solidFill>
                      <a:srgbClr val="DDEBF7"/>
                    </a:solidFill>
                  </a:tcPr>
                </a:tc>
                <a:tc>
                  <a:txBody>
                    <a:bodyPr/>
                    <a:lstStyle/>
                    <a:p>
                      <a:pPr algn="l" fontAlgn="t"/>
                      <a:r>
                        <a:rPr lang="en-US" sz="1100" b="1" i="0" u="none" strike="noStrike">
                          <a:effectLst/>
                          <a:latin typeface="Segoe UI Light" panose="020B0502040204020203" pitchFamily="34" charset="0"/>
                        </a:rPr>
                        <a:t>Custom name</a:t>
                      </a:r>
                    </a:p>
                  </a:txBody>
                  <a:tcPr marL="9525" marR="9525" marT="9525" marB="0">
                    <a:lnL>
                      <a:noFill/>
                    </a:lnL>
                    <a:lnR>
                      <a:noFill/>
                    </a:lnR>
                    <a:lnT>
                      <a:noFill/>
                    </a:lnT>
                    <a:lnB>
                      <a:noFill/>
                    </a:lnB>
                    <a:solidFill>
                      <a:srgbClr val="DDEBF7"/>
                    </a:solidFill>
                  </a:tcPr>
                </a:tc>
                <a:tc>
                  <a:txBody>
                    <a:bodyPr/>
                    <a:lstStyle/>
                    <a:p>
                      <a:pPr algn="l" fontAlgn="t"/>
                      <a:r>
                        <a:rPr lang="en-US" sz="1100" b="1" i="0" u="none" strike="noStrike">
                          <a:effectLst/>
                          <a:latin typeface="Segoe UI Light" panose="020B0502040204020203" pitchFamily="34" charset="0"/>
                        </a:rPr>
                        <a:t>Region</a:t>
                      </a:r>
                    </a:p>
                  </a:txBody>
                  <a:tcPr marL="9525" marR="9525" marT="9525" marB="0">
                    <a:lnL>
                      <a:noFill/>
                    </a:lnL>
                    <a:lnR>
                      <a:noFill/>
                    </a:lnR>
                    <a:lnT>
                      <a:noFill/>
                    </a:lnT>
                    <a:lnB>
                      <a:noFill/>
                    </a:lnB>
                    <a:solidFill>
                      <a:srgbClr val="DDEBF7"/>
                    </a:solidFill>
                  </a:tcPr>
                </a:tc>
                <a:tc>
                  <a:txBody>
                    <a:bodyPr/>
                    <a:lstStyle/>
                    <a:p>
                      <a:pPr algn="l" fontAlgn="t"/>
                      <a:r>
                        <a:rPr lang="en-US" sz="1100" b="1" i="0" u="none" strike="noStrike">
                          <a:effectLst/>
                          <a:latin typeface="Segoe UI Light" panose="020B0502040204020203" pitchFamily="34" charset="0"/>
                        </a:rPr>
                        <a:t>Description</a:t>
                      </a:r>
                    </a:p>
                  </a:txBody>
                  <a:tcPr marL="9525" marR="9525" marT="9525" marB="0">
                    <a:lnL>
                      <a:noFill/>
                    </a:lnL>
                    <a:lnR>
                      <a:noFill/>
                    </a:lnR>
                    <a:lnT>
                      <a:noFill/>
                    </a:lnT>
                    <a:lnB>
                      <a:noFill/>
                    </a:lnB>
                    <a:solidFill>
                      <a:srgbClr val="DDEBF7"/>
                    </a:solidFill>
                  </a:tcPr>
                </a:tc>
                <a:tc>
                  <a:txBody>
                    <a:bodyPr/>
                    <a:lstStyle/>
                    <a:p>
                      <a:pPr algn="l" fontAlgn="b"/>
                      <a:r>
                        <a:rPr lang="en-US" sz="1100" b="1" i="0" u="none" strike="noStrike">
                          <a:effectLst/>
                          <a:latin typeface="Segoe UI Light" panose="020B0502040204020203" pitchFamily="34" charset="0"/>
                        </a:rPr>
                        <a:t>Estimated Cost</a:t>
                      </a:r>
                    </a:p>
                  </a:txBody>
                  <a:tcPr marL="9525" marR="9525" marT="9525" marB="0" anchor="b">
                    <a:lnL>
                      <a:noFill/>
                    </a:lnL>
                    <a:lnR>
                      <a:noFill/>
                    </a:lnR>
                    <a:lnT>
                      <a:noFill/>
                    </a:lnT>
                    <a:lnB>
                      <a:noFill/>
                    </a:lnB>
                    <a:solidFill>
                      <a:srgbClr val="DDEBF7"/>
                    </a:solidFill>
                  </a:tcPr>
                </a:tc>
                <a:extLst>
                  <a:ext uri="{0D108BD9-81ED-4DB2-BD59-A6C34878D82A}">
                    <a16:rowId xmlns:a16="http://schemas.microsoft.com/office/drawing/2014/main" val="137240419"/>
                  </a:ext>
                </a:extLst>
              </a:tr>
              <a:tr h="733162">
                <a:tc>
                  <a:txBody>
                    <a:bodyPr/>
                    <a:lstStyle/>
                    <a:p>
                      <a:pPr algn="l" fontAlgn="t"/>
                      <a:r>
                        <a:rPr lang="en-US" sz="1100" b="0" i="0" u="none" strike="noStrike">
                          <a:effectLst/>
                          <a:latin typeface="Segoe UI Light" panose="020B0502040204020203" pitchFamily="34" charset="0"/>
                        </a:rPr>
                        <a:t>Virtual Machines</a:t>
                      </a:r>
                    </a:p>
                  </a:txBody>
                  <a:tcPr marL="9525" marR="9525" marT="9525" marB="0">
                    <a:lnL>
                      <a:noFill/>
                    </a:lnL>
                    <a:lnR>
                      <a:noFill/>
                    </a:lnR>
                    <a:lnT>
                      <a:noFill/>
                    </a:lnT>
                    <a:lnB>
                      <a:noFill/>
                    </a:lnB>
                  </a:tcPr>
                </a:tc>
                <a:tc>
                  <a:txBody>
                    <a:bodyPr/>
                    <a:lstStyle/>
                    <a:p>
                      <a:pPr algn="l" fontAlgn="t"/>
                      <a:r>
                        <a:rPr lang="en-US" sz="1100" b="0" i="0" u="none" strike="noStrike">
                          <a:effectLst/>
                          <a:latin typeface="Segoe UI Light" panose="020B0502040204020203" pitchFamily="34" charset="0"/>
                        </a:rPr>
                        <a:t>Virtual Machines</a:t>
                      </a:r>
                    </a:p>
                  </a:txBody>
                  <a:tcPr marL="9525" marR="9525" marT="9525" marB="0">
                    <a:lnL>
                      <a:noFill/>
                    </a:lnL>
                    <a:lnR>
                      <a:noFill/>
                    </a:lnR>
                    <a:lnT>
                      <a:noFill/>
                    </a:lnT>
                    <a:lnB>
                      <a:noFill/>
                    </a:lnB>
                  </a:tcPr>
                </a:tc>
                <a:tc>
                  <a:txBody>
                    <a:bodyPr/>
                    <a:lstStyle/>
                    <a:p>
                      <a:pPr algn="l" fontAlgn="t"/>
                      <a:r>
                        <a:rPr lang="en-US" sz="1100" b="0" i="0" u="none" strike="noStrike">
                          <a:effectLst/>
                          <a:latin typeface="Segoe UI Light" panose="020B0502040204020203" pitchFamily="34" charset="0"/>
                        </a:rPr>
                        <a:t>Southeast Asia</a:t>
                      </a:r>
                    </a:p>
                  </a:txBody>
                  <a:tcPr marL="9525" marR="9525" marT="9525" marB="0">
                    <a:lnL>
                      <a:noFill/>
                    </a:lnL>
                    <a:lnR>
                      <a:noFill/>
                    </a:lnR>
                    <a:lnT>
                      <a:noFill/>
                    </a:lnT>
                    <a:lnB>
                      <a:noFill/>
                    </a:lnB>
                  </a:tcPr>
                </a:tc>
                <a:tc>
                  <a:txBody>
                    <a:bodyPr/>
                    <a:lstStyle/>
                    <a:p>
                      <a:pPr algn="l" fontAlgn="t"/>
                      <a:r>
                        <a:rPr lang="en-US" sz="1100" b="0" i="0" u="none" strike="noStrike">
                          <a:effectLst/>
                          <a:latin typeface="Segoe UI Light" panose="020B0502040204020203" pitchFamily="34" charset="0"/>
                        </a:rPr>
                        <a:t>2 Standard virtual machine(s), A2 (2 cores, 3.5 GB RAM, 135 GB disk) size: 744 hours</a:t>
                      </a:r>
                    </a:p>
                  </a:txBody>
                  <a:tcPr marL="9525" marR="9525" marT="9525" marB="0">
                    <a:lnL>
                      <a:noFill/>
                    </a:lnL>
                    <a:lnR>
                      <a:noFill/>
                    </a:lnR>
                    <a:lnT>
                      <a:noFill/>
                    </a:lnT>
                    <a:lnB>
                      <a:noFill/>
                    </a:lnB>
                  </a:tcPr>
                </a:tc>
                <a:tc>
                  <a:txBody>
                    <a:bodyPr/>
                    <a:lstStyle/>
                    <a:p>
                      <a:pPr algn="l" fontAlgn="b"/>
                      <a:r>
                        <a:rPr lang="en-US" sz="1100" b="0" i="0" u="none" strike="noStrike">
                          <a:effectLst/>
                          <a:latin typeface="Segoe UI Light" panose="020B0502040204020203" pitchFamily="34" charset="0"/>
                        </a:rPr>
                        <a:t>₹17,703.22</a:t>
                      </a:r>
                    </a:p>
                  </a:txBody>
                  <a:tcPr marL="9525" marR="9525" marT="9525" marB="0" anchor="b">
                    <a:lnL>
                      <a:noFill/>
                    </a:lnL>
                    <a:lnR>
                      <a:noFill/>
                    </a:lnR>
                    <a:lnT>
                      <a:noFill/>
                    </a:lnT>
                    <a:lnB>
                      <a:noFill/>
                    </a:lnB>
                  </a:tcPr>
                </a:tc>
                <a:extLst>
                  <a:ext uri="{0D108BD9-81ED-4DB2-BD59-A6C34878D82A}">
                    <a16:rowId xmlns:a16="http://schemas.microsoft.com/office/drawing/2014/main" val="1004225131"/>
                  </a:ext>
                </a:extLst>
              </a:tr>
              <a:tr h="733162">
                <a:tc>
                  <a:txBody>
                    <a:bodyPr/>
                    <a:lstStyle/>
                    <a:p>
                      <a:pPr algn="l" fontAlgn="t"/>
                      <a:r>
                        <a:rPr lang="en-US" sz="1100" b="0" i="0" u="none" strike="noStrike">
                          <a:effectLst/>
                          <a:latin typeface="Segoe UI Light" panose="020B0502040204020203" pitchFamily="34" charset="0"/>
                        </a:rPr>
                        <a:t>App Service</a:t>
                      </a:r>
                    </a:p>
                  </a:txBody>
                  <a:tcPr marL="9525" marR="9525" marT="9525" marB="0">
                    <a:lnL>
                      <a:noFill/>
                    </a:lnL>
                    <a:lnR>
                      <a:noFill/>
                    </a:lnR>
                    <a:lnT>
                      <a:noFill/>
                    </a:lnT>
                    <a:lnB>
                      <a:noFill/>
                    </a:lnB>
                  </a:tcPr>
                </a:tc>
                <a:tc>
                  <a:txBody>
                    <a:bodyPr/>
                    <a:lstStyle/>
                    <a:p>
                      <a:pPr algn="l" fontAlgn="t"/>
                      <a:r>
                        <a:rPr lang="en-US" sz="1100" b="0" i="0" u="none" strike="noStrike">
                          <a:effectLst/>
                          <a:latin typeface="Segoe UI Light" panose="020B0502040204020203" pitchFamily="34" charset="0"/>
                        </a:rPr>
                        <a:t>App Service</a:t>
                      </a:r>
                    </a:p>
                  </a:txBody>
                  <a:tcPr marL="9525" marR="9525" marT="9525" marB="0">
                    <a:lnL>
                      <a:noFill/>
                    </a:lnL>
                    <a:lnR>
                      <a:noFill/>
                    </a:lnR>
                    <a:lnT>
                      <a:noFill/>
                    </a:lnT>
                    <a:lnB>
                      <a:noFill/>
                    </a:lnB>
                  </a:tcPr>
                </a:tc>
                <a:tc>
                  <a:txBody>
                    <a:bodyPr/>
                    <a:lstStyle/>
                    <a:p>
                      <a:pPr algn="l" fontAlgn="t"/>
                      <a:r>
                        <a:rPr lang="en-US" sz="1100" b="0" i="0" u="none" strike="noStrike">
                          <a:effectLst/>
                          <a:latin typeface="Segoe UI Light" panose="020B0502040204020203" pitchFamily="34" charset="0"/>
                        </a:rPr>
                        <a:t>Southeast Asia</a:t>
                      </a:r>
                    </a:p>
                  </a:txBody>
                  <a:tcPr marL="9525" marR="9525" marT="9525" marB="0">
                    <a:lnL>
                      <a:noFill/>
                    </a:lnL>
                    <a:lnR>
                      <a:noFill/>
                    </a:lnR>
                    <a:lnT>
                      <a:noFill/>
                    </a:lnT>
                    <a:lnB>
                      <a:noFill/>
                    </a:lnB>
                  </a:tcPr>
                </a:tc>
                <a:tc>
                  <a:txBody>
                    <a:bodyPr/>
                    <a:lstStyle/>
                    <a:p>
                      <a:pPr algn="l" fontAlgn="t"/>
                      <a:r>
                        <a:rPr lang="en-US" sz="1100" b="0" i="0" u="none" strike="noStrike">
                          <a:effectLst/>
                          <a:latin typeface="Segoe UI Light" panose="020B0502040204020203" pitchFamily="34" charset="0"/>
                        </a:rPr>
                        <a:t>2 instance(s), 744 hours, size: b1, basic tier, 0 SNI connection(s), 0 IP connection(s)</a:t>
                      </a:r>
                    </a:p>
                  </a:txBody>
                  <a:tcPr marL="9525" marR="9525" marT="9525" marB="0">
                    <a:lnL>
                      <a:noFill/>
                    </a:lnL>
                    <a:lnR>
                      <a:noFill/>
                    </a:lnR>
                    <a:lnT>
                      <a:noFill/>
                    </a:lnT>
                    <a:lnB>
                      <a:noFill/>
                    </a:lnB>
                  </a:tcPr>
                </a:tc>
                <a:tc>
                  <a:txBody>
                    <a:bodyPr/>
                    <a:lstStyle/>
                    <a:p>
                      <a:pPr algn="l" fontAlgn="b"/>
                      <a:r>
                        <a:rPr lang="en-US" sz="1100" b="0" i="0" u="none" strike="noStrike">
                          <a:effectLst/>
                          <a:latin typeface="Segoe UI Light" panose="020B0502040204020203" pitchFamily="34" charset="0"/>
                        </a:rPr>
                        <a:t>₹7,376.34</a:t>
                      </a:r>
                    </a:p>
                  </a:txBody>
                  <a:tcPr marL="9525" marR="9525" marT="9525" marB="0" anchor="b">
                    <a:lnL>
                      <a:noFill/>
                    </a:lnL>
                    <a:lnR>
                      <a:noFill/>
                    </a:lnR>
                    <a:lnT>
                      <a:noFill/>
                    </a:lnT>
                    <a:lnB>
                      <a:noFill/>
                    </a:lnB>
                  </a:tcPr>
                </a:tc>
                <a:extLst>
                  <a:ext uri="{0D108BD9-81ED-4DB2-BD59-A6C34878D82A}">
                    <a16:rowId xmlns:a16="http://schemas.microsoft.com/office/drawing/2014/main" val="4274356051"/>
                  </a:ext>
                </a:extLst>
              </a:tr>
              <a:tr h="366581">
                <a:tc>
                  <a:txBody>
                    <a:bodyPr/>
                    <a:lstStyle/>
                    <a:p>
                      <a:pPr algn="l" fontAlgn="t"/>
                      <a:r>
                        <a:rPr lang="en-US" sz="1100" b="0" i="0" u="none" strike="noStrike">
                          <a:effectLst/>
                          <a:latin typeface="Segoe UI Light" panose="020B0502040204020203" pitchFamily="34" charset="0"/>
                        </a:rPr>
                        <a:t>Telecom Services</a:t>
                      </a:r>
                    </a:p>
                  </a:txBody>
                  <a:tcPr marL="9525" marR="9525" marT="9525" marB="0">
                    <a:lnL>
                      <a:noFill/>
                    </a:lnL>
                    <a:lnR>
                      <a:noFill/>
                    </a:lnR>
                    <a:lnT>
                      <a:noFill/>
                    </a:lnT>
                    <a:lnB>
                      <a:noFill/>
                    </a:lnB>
                  </a:tcPr>
                </a:tc>
                <a:tc>
                  <a:txBody>
                    <a:bodyPr/>
                    <a:lstStyle/>
                    <a:p>
                      <a:pPr algn="l" fontAlgn="t"/>
                      <a:endParaRPr lang="en-US" sz="1100" b="0" i="0" u="none" strike="noStrike">
                        <a:effectLst/>
                        <a:latin typeface="Segoe UI Light" panose="020B0502040204020203" pitchFamily="34" charset="0"/>
                      </a:endParaRPr>
                    </a:p>
                  </a:txBody>
                  <a:tcPr marL="9525" marR="9525" marT="9525" marB="0">
                    <a:lnL>
                      <a:noFill/>
                    </a:lnL>
                    <a:lnR>
                      <a:noFill/>
                    </a:lnR>
                    <a:lnT>
                      <a:noFill/>
                    </a:lnT>
                    <a:lnB>
                      <a:noFill/>
                    </a:lnB>
                  </a:tcPr>
                </a:tc>
                <a:tc>
                  <a:txBody>
                    <a:bodyPr/>
                    <a:lstStyle/>
                    <a:p>
                      <a:pPr algn="l" fontAlgn="t"/>
                      <a:endParaRPr lang="en-US" sz="1100" b="0" i="0" u="none" strike="noStrike">
                        <a:effectLst/>
                        <a:latin typeface="Segoe UI Light" panose="020B0502040204020203" pitchFamily="34" charset="0"/>
                      </a:endParaRPr>
                    </a:p>
                  </a:txBody>
                  <a:tcPr marL="9525" marR="9525" marT="9525" marB="0">
                    <a:lnL>
                      <a:noFill/>
                    </a:lnL>
                    <a:lnR>
                      <a:noFill/>
                    </a:lnR>
                    <a:lnT>
                      <a:noFill/>
                    </a:lnT>
                    <a:lnB>
                      <a:noFill/>
                    </a:lnB>
                  </a:tcPr>
                </a:tc>
                <a:tc>
                  <a:txBody>
                    <a:bodyPr/>
                    <a:lstStyle/>
                    <a:p>
                      <a:pPr algn="l" fontAlgn="t"/>
                      <a:r>
                        <a:rPr lang="en-US" sz="1100" b="0" i="0" u="none" strike="noStrike">
                          <a:effectLst/>
                          <a:latin typeface="Segoe UI Light" panose="020B0502040204020203" pitchFamily="34" charset="0"/>
                        </a:rPr>
                        <a:t>Phone Calls, Customer Care etc.</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effectLst/>
                          <a:latin typeface="Segoe UI Light" panose="020B0502040204020203" pitchFamily="34" charset="0"/>
                        </a:rPr>
                        <a:t>₹800,000.00</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6996911"/>
                  </a:ext>
                </a:extLst>
              </a:tr>
              <a:tr h="366581">
                <a:tc>
                  <a:txBody>
                    <a:bodyPr/>
                    <a:lstStyle/>
                    <a:p>
                      <a:pPr algn="l" fontAlgn="t"/>
                      <a:endParaRPr lang="en-US" sz="1100" b="0" i="0" u="none" strike="noStrike">
                        <a:effectLst/>
                        <a:latin typeface="Segoe UI Light" panose="020B0502040204020203" pitchFamily="34" charset="0"/>
                      </a:endParaRPr>
                    </a:p>
                  </a:txBody>
                  <a:tcPr marL="9525" marR="9525" marT="9525" marB="0">
                    <a:lnL>
                      <a:noFill/>
                    </a:lnL>
                    <a:lnR>
                      <a:noFill/>
                    </a:lnR>
                    <a:lnT>
                      <a:noFill/>
                    </a:lnT>
                    <a:lnB>
                      <a:noFill/>
                    </a:lnB>
                  </a:tcPr>
                </a:tc>
                <a:tc>
                  <a:txBody>
                    <a:bodyPr/>
                    <a:lstStyle/>
                    <a:p>
                      <a:pPr algn="l" fontAlgn="t"/>
                      <a:endParaRPr lang="en-US" sz="1100" b="0" i="0" u="none" strike="noStrike">
                        <a:effectLst/>
                        <a:latin typeface="Segoe UI Light" panose="020B0502040204020203" pitchFamily="34" charset="0"/>
                      </a:endParaRPr>
                    </a:p>
                  </a:txBody>
                  <a:tcPr marL="9525" marR="9525" marT="9525" marB="0">
                    <a:lnL>
                      <a:noFill/>
                    </a:lnL>
                    <a:lnR>
                      <a:noFill/>
                    </a:lnR>
                    <a:lnT>
                      <a:noFill/>
                    </a:lnT>
                    <a:lnB>
                      <a:noFill/>
                    </a:lnB>
                  </a:tcPr>
                </a:tc>
                <a:tc>
                  <a:txBody>
                    <a:bodyPr/>
                    <a:lstStyle/>
                    <a:p>
                      <a:pPr algn="l" fontAlgn="t"/>
                      <a:endParaRPr lang="en-US" sz="1100" b="0" i="0" u="none" strike="noStrike">
                        <a:effectLst/>
                        <a:latin typeface="Segoe UI Light" panose="020B0502040204020203" pitchFamily="34" charset="0"/>
                      </a:endParaRPr>
                    </a:p>
                  </a:txBody>
                  <a:tcPr marL="9525" marR="9525" marT="9525" marB="0">
                    <a:lnL>
                      <a:noFill/>
                    </a:lnL>
                    <a:lnR>
                      <a:noFill/>
                    </a:lnR>
                    <a:lnT>
                      <a:noFill/>
                    </a:lnT>
                    <a:lnB>
                      <a:noFill/>
                    </a:lnB>
                  </a:tcPr>
                </a:tc>
                <a:tc>
                  <a:txBody>
                    <a:bodyPr/>
                    <a:lstStyle/>
                    <a:p>
                      <a:pPr algn="l" fontAlgn="t"/>
                      <a:r>
                        <a:rPr lang="en-US" sz="1100" b="1" i="0" u="none" strike="noStrike">
                          <a:effectLst/>
                          <a:latin typeface="Segoe UI Light" panose="020B0502040204020203" pitchFamily="34" charset="0"/>
                        </a:rPr>
                        <a:t>Monthly Total</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effectLst/>
                          <a:latin typeface="Segoe UI Light" panose="020B0502040204020203" pitchFamily="34" charset="0"/>
                        </a:rPr>
                        <a:t>₹825,079.56</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6837547"/>
                  </a:ext>
                </a:extLst>
              </a:tr>
              <a:tr h="366581">
                <a:tc>
                  <a:txBody>
                    <a:bodyPr/>
                    <a:lstStyle/>
                    <a:p>
                      <a:pPr algn="l" fontAlgn="t"/>
                      <a:endParaRPr lang="en-US" sz="1100" b="0" i="0" u="none" strike="noStrike">
                        <a:effectLst/>
                        <a:latin typeface="Segoe UI Light" panose="020B0502040204020203" pitchFamily="34" charset="0"/>
                      </a:endParaRPr>
                    </a:p>
                  </a:txBody>
                  <a:tcPr marL="9525" marR="9525" marT="9525" marB="0">
                    <a:lnL>
                      <a:noFill/>
                    </a:lnL>
                    <a:lnR>
                      <a:noFill/>
                    </a:lnR>
                    <a:lnT>
                      <a:noFill/>
                    </a:lnT>
                    <a:lnB>
                      <a:noFill/>
                    </a:lnB>
                  </a:tcPr>
                </a:tc>
                <a:tc>
                  <a:txBody>
                    <a:bodyPr/>
                    <a:lstStyle/>
                    <a:p>
                      <a:pPr algn="l" fontAlgn="t"/>
                      <a:endParaRPr lang="en-US" sz="1100" b="0" i="0" u="none" strike="noStrike">
                        <a:effectLst/>
                        <a:latin typeface="Segoe UI Light" panose="020B0502040204020203" pitchFamily="34" charset="0"/>
                      </a:endParaRPr>
                    </a:p>
                  </a:txBody>
                  <a:tcPr marL="9525" marR="9525" marT="9525" marB="0">
                    <a:lnL>
                      <a:noFill/>
                    </a:lnL>
                    <a:lnR>
                      <a:noFill/>
                    </a:lnR>
                    <a:lnT>
                      <a:noFill/>
                    </a:lnT>
                    <a:lnB>
                      <a:noFill/>
                    </a:lnB>
                  </a:tcPr>
                </a:tc>
                <a:tc>
                  <a:txBody>
                    <a:bodyPr/>
                    <a:lstStyle/>
                    <a:p>
                      <a:pPr algn="l" fontAlgn="t"/>
                      <a:endParaRPr lang="en-US" sz="1100" b="0" i="0" u="none" strike="noStrike">
                        <a:effectLst/>
                        <a:latin typeface="Segoe UI Light" panose="020B0502040204020203" pitchFamily="34" charset="0"/>
                      </a:endParaRPr>
                    </a:p>
                  </a:txBody>
                  <a:tcPr marL="9525" marR="9525" marT="9525" marB="0">
                    <a:lnL>
                      <a:noFill/>
                    </a:lnL>
                    <a:lnR>
                      <a:noFill/>
                    </a:lnR>
                    <a:lnT>
                      <a:noFill/>
                    </a:lnT>
                    <a:lnB>
                      <a:noFill/>
                    </a:lnB>
                  </a:tcPr>
                </a:tc>
                <a:tc>
                  <a:txBody>
                    <a:bodyPr/>
                    <a:lstStyle/>
                    <a:p>
                      <a:pPr algn="l" fontAlgn="t"/>
                      <a:r>
                        <a:rPr lang="en-US" sz="1100" b="1" i="0" u="none" strike="noStrike">
                          <a:effectLst/>
                          <a:latin typeface="Segoe UI Light" panose="020B0502040204020203" pitchFamily="34" charset="0"/>
                        </a:rPr>
                        <a:t>Annual Total</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effectLst/>
                          <a:latin typeface="Segoe UI Light" panose="020B0502040204020203" pitchFamily="34" charset="0"/>
                        </a:rPr>
                        <a:t>₹9,900,954.73</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9130147"/>
                  </a:ext>
                </a:extLst>
              </a:tr>
              <a:tr h="366581">
                <a:tc>
                  <a:txBody>
                    <a:bodyPr/>
                    <a:lstStyle/>
                    <a:p>
                      <a:pPr algn="l" fontAlgn="t"/>
                      <a:endParaRPr lang="en-US" sz="1100" b="0" i="0" u="none" strike="noStrike">
                        <a:effectLst/>
                        <a:latin typeface="Segoe UI Light" panose="020B0502040204020203" pitchFamily="34" charset="0"/>
                      </a:endParaRPr>
                    </a:p>
                  </a:txBody>
                  <a:tcPr marL="9525" marR="9525" marT="9525" marB="0">
                    <a:lnL>
                      <a:noFill/>
                    </a:lnL>
                    <a:lnR>
                      <a:noFill/>
                    </a:lnR>
                    <a:lnT>
                      <a:noFill/>
                    </a:lnT>
                    <a:lnB>
                      <a:noFill/>
                    </a:lnB>
                  </a:tcPr>
                </a:tc>
                <a:tc>
                  <a:txBody>
                    <a:bodyPr/>
                    <a:lstStyle/>
                    <a:p>
                      <a:pPr algn="l" fontAlgn="t"/>
                      <a:endParaRPr lang="en-US" sz="1100" b="0" i="0" u="none" strike="noStrike">
                        <a:effectLst/>
                        <a:latin typeface="Segoe UI Light" panose="020B0502040204020203" pitchFamily="34" charset="0"/>
                      </a:endParaRPr>
                    </a:p>
                  </a:txBody>
                  <a:tcPr marL="9525" marR="9525" marT="9525" marB="0">
                    <a:lnL>
                      <a:noFill/>
                    </a:lnL>
                    <a:lnR>
                      <a:noFill/>
                    </a:lnR>
                    <a:lnT>
                      <a:noFill/>
                    </a:lnT>
                    <a:lnB>
                      <a:noFill/>
                    </a:lnB>
                  </a:tcPr>
                </a:tc>
                <a:tc>
                  <a:txBody>
                    <a:bodyPr/>
                    <a:lstStyle/>
                    <a:p>
                      <a:pPr algn="l" fontAlgn="t"/>
                      <a:endParaRPr lang="en-US" sz="1100" b="0" i="0" u="none" strike="noStrike">
                        <a:effectLst/>
                        <a:latin typeface="Segoe UI Light" panose="020B0502040204020203" pitchFamily="34" charset="0"/>
                      </a:endParaRPr>
                    </a:p>
                  </a:txBody>
                  <a:tcPr marL="9525" marR="9525" marT="9525" marB="0">
                    <a:lnL>
                      <a:noFill/>
                    </a:lnL>
                    <a:lnR>
                      <a:noFill/>
                    </a:lnR>
                    <a:lnT>
                      <a:noFill/>
                    </a:lnT>
                    <a:lnB>
                      <a:noFill/>
                    </a:lnB>
                  </a:tcPr>
                </a:tc>
                <a:tc>
                  <a:txBody>
                    <a:bodyPr/>
                    <a:lstStyle/>
                    <a:p>
                      <a:pPr algn="l" fontAlgn="t"/>
                      <a:endParaRPr lang="en-US" sz="1100" b="1" i="0" u="none" strike="noStrike">
                        <a:effectLst/>
                        <a:latin typeface="Segoe UI Light" panose="020B0502040204020203" pitchFamily="34" charset="0"/>
                      </a:endParaRP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1" i="0" u="none" strike="noStrike">
                        <a:effectLst/>
                        <a:latin typeface="Segoe UI Light" panose="020B0502040204020203"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118168426"/>
                  </a:ext>
                </a:extLst>
              </a:tr>
              <a:tr h="366581">
                <a:tc>
                  <a:txBody>
                    <a:bodyPr/>
                    <a:lstStyle/>
                    <a:p>
                      <a:pPr algn="l" fontAlgn="t"/>
                      <a:r>
                        <a:rPr lang="en-US" sz="1100" b="0" i="0" u="none" strike="noStrike">
                          <a:effectLst/>
                          <a:latin typeface="Segoe UI Light" panose="020B0502040204020203" pitchFamily="34" charset="0"/>
                        </a:rPr>
                        <a:t>One Time Cost</a:t>
                      </a:r>
                    </a:p>
                  </a:txBody>
                  <a:tcPr marL="9525" marR="9525" marT="9525" marB="0">
                    <a:lnL>
                      <a:noFill/>
                    </a:lnL>
                    <a:lnR>
                      <a:noFill/>
                    </a:lnR>
                    <a:lnT>
                      <a:noFill/>
                    </a:lnT>
                    <a:lnB>
                      <a:noFill/>
                    </a:lnB>
                    <a:solidFill>
                      <a:srgbClr val="FCE4D6"/>
                    </a:solidFill>
                  </a:tcPr>
                </a:tc>
                <a:tc>
                  <a:txBody>
                    <a:bodyPr/>
                    <a:lstStyle/>
                    <a:p>
                      <a:pPr algn="l" fontAlgn="t"/>
                      <a:endParaRPr lang="en-US" sz="1100" b="0" i="0" u="none" strike="noStrike">
                        <a:effectLst/>
                        <a:latin typeface="Segoe UI Light" panose="020B0502040204020203" pitchFamily="34" charset="0"/>
                      </a:endParaRPr>
                    </a:p>
                  </a:txBody>
                  <a:tcPr marL="9525" marR="9525" marT="9525" marB="0">
                    <a:lnL>
                      <a:noFill/>
                    </a:lnL>
                    <a:lnR>
                      <a:noFill/>
                    </a:lnR>
                    <a:lnT>
                      <a:noFill/>
                    </a:lnT>
                    <a:lnB>
                      <a:noFill/>
                    </a:lnB>
                  </a:tcPr>
                </a:tc>
                <a:tc>
                  <a:txBody>
                    <a:bodyPr/>
                    <a:lstStyle/>
                    <a:p>
                      <a:pPr algn="l" fontAlgn="t"/>
                      <a:endParaRPr lang="en-US" sz="1100" b="0" i="0" u="none" strike="noStrike">
                        <a:effectLst/>
                        <a:latin typeface="Segoe UI Light" panose="020B0502040204020203" pitchFamily="34" charset="0"/>
                      </a:endParaRPr>
                    </a:p>
                  </a:txBody>
                  <a:tcPr marL="9525" marR="9525" marT="9525" marB="0">
                    <a:lnL>
                      <a:noFill/>
                    </a:lnL>
                    <a:lnR>
                      <a:noFill/>
                    </a:lnR>
                    <a:lnT>
                      <a:noFill/>
                    </a:lnT>
                    <a:lnB>
                      <a:noFill/>
                    </a:lnB>
                  </a:tcPr>
                </a:tc>
                <a:tc>
                  <a:txBody>
                    <a:bodyPr/>
                    <a:lstStyle/>
                    <a:p>
                      <a:pPr algn="l" fontAlgn="t"/>
                      <a:endParaRPr lang="en-US" sz="1100" b="1" i="0" u="none" strike="noStrike">
                        <a:effectLst/>
                        <a:latin typeface="Segoe UI Light" panose="020B0502040204020203" pitchFamily="34" charset="0"/>
                      </a:endParaRPr>
                    </a:p>
                  </a:txBody>
                  <a:tcPr marL="9525" marR="9525" marT="9525" marB="0">
                    <a:lnL>
                      <a:noFill/>
                    </a:lnL>
                    <a:lnR>
                      <a:noFill/>
                    </a:lnR>
                    <a:lnT>
                      <a:noFill/>
                    </a:lnT>
                    <a:lnB>
                      <a:noFill/>
                    </a:lnB>
                  </a:tcPr>
                </a:tc>
                <a:tc>
                  <a:txBody>
                    <a:bodyPr/>
                    <a:lstStyle/>
                    <a:p>
                      <a:pPr algn="l" fontAlgn="b"/>
                      <a:endParaRPr lang="en-US" sz="1100" b="1" i="0" u="none" strike="noStrike">
                        <a:effectLst/>
                        <a:latin typeface="Segoe UI Light" panose="020B0502040204020203"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742335502"/>
                  </a:ext>
                </a:extLst>
              </a:tr>
              <a:tr h="366581">
                <a:tc>
                  <a:txBody>
                    <a:bodyPr/>
                    <a:lstStyle/>
                    <a:p>
                      <a:pPr algn="l" fontAlgn="t"/>
                      <a:r>
                        <a:rPr lang="en-US" sz="1100" b="0" i="0" u="none" strike="noStrike">
                          <a:effectLst/>
                          <a:latin typeface="Segoe UI Light" panose="020B0502040204020203" pitchFamily="34" charset="0"/>
                        </a:rPr>
                        <a:t>Device Cost</a:t>
                      </a:r>
                    </a:p>
                  </a:txBody>
                  <a:tcPr marL="9525" marR="9525" marT="9525" marB="0">
                    <a:lnL>
                      <a:noFill/>
                    </a:lnL>
                    <a:lnR>
                      <a:noFill/>
                    </a:lnR>
                    <a:lnT>
                      <a:noFill/>
                    </a:lnT>
                    <a:lnB>
                      <a:noFill/>
                    </a:lnB>
                  </a:tcPr>
                </a:tc>
                <a:tc>
                  <a:txBody>
                    <a:bodyPr/>
                    <a:lstStyle/>
                    <a:p>
                      <a:pPr algn="l" fontAlgn="t"/>
                      <a:endParaRPr lang="en-US" sz="1100" b="0" i="0" u="none" strike="noStrike">
                        <a:effectLst/>
                        <a:latin typeface="Segoe UI Light" panose="020B0502040204020203" pitchFamily="34" charset="0"/>
                      </a:endParaRPr>
                    </a:p>
                  </a:txBody>
                  <a:tcPr marL="9525" marR="9525" marT="9525" marB="0">
                    <a:lnL>
                      <a:noFill/>
                    </a:lnL>
                    <a:lnR>
                      <a:noFill/>
                    </a:lnR>
                    <a:lnT>
                      <a:noFill/>
                    </a:lnT>
                    <a:lnB>
                      <a:noFill/>
                    </a:lnB>
                  </a:tcPr>
                </a:tc>
                <a:tc>
                  <a:txBody>
                    <a:bodyPr/>
                    <a:lstStyle/>
                    <a:p>
                      <a:pPr algn="l" fontAlgn="t"/>
                      <a:endParaRPr lang="en-US" sz="1100" b="0" i="0" u="none" strike="noStrike">
                        <a:effectLst/>
                        <a:latin typeface="Segoe UI Light" panose="020B0502040204020203" pitchFamily="34" charset="0"/>
                      </a:endParaRPr>
                    </a:p>
                  </a:txBody>
                  <a:tcPr marL="9525" marR="9525" marT="9525" marB="0">
                    <a:lnL>
                      <a:noFill/>
                    </a:lnL>
                    <a:lnR>
                      <a:noFill/>
                    </a:lnR>
                    <a:lnT>
                      <a:noFill/>
                    </a:lnT>
                    <a:lnB>
                      <a:noFill/>
                    </a:lnB>
                  </a:tcPr>
                </a:tc>
                <a:tc>
                  <a:txBody>
                    <a:bodyPr/>
                    <a:lstStyle/>
                    <a:p>
                      <a:pPr algn="l" fontAlgn="t"/>
                      <a:r>
                        <a:rPr lang="en-US" sz="1100" b="0" i="0" u="none" strike="noStrike">
                          <a:effectLst/>
                          <a:latin typeface="Segoe UI Light" panose="020B0502040204020203" pitchFamily="34" charset="0"/>
                        </a:rPr>
                        <a:t>Basic smart phone, a finger print scanner</a:t>
                      </a:r>
                    </a:p>
                  </a:txBody>
                  <a:tcPr marL="9525" marR="9525" marT="9525" marB="0">
                    <a:lnL>
                      <a:noFill/>
                    </a:lnL>
                    <a:lnR>
                      <a:noFill/>
                    </a:lnR>
                    <a:lnT>
                      <a:noFill/>
                    </a:lnT>
                    <a:lnB>
                      <a:noFill/>
                    </a:lnB>
                  </a:tcPr>
                </a:tc>
                <a:tc>
                  <a:txBody>
                    <a:bodyPr/>
                    <a:lstStyle/>
                    <a:p>
                      <a:pPr algn="l" fontAlgn="b"/>
                      <a:r>
                        <a:rPr lang="en-US" sz="1100" b="0" i="0" u="none" strike="noStrike">
                          <a:effectLst/>
                          <a:latin typeface="Segoe UI Light" panose="020B0502040204020203" pitchFamily="34" charset="0"/>
                        </a:rPr>
                        <a:t>₹200,000,000.00</a:t>
                      </a:r>
                    </a:p>
                  </a:txBody>
                  <a:tcPr marL="9525" marR="9525" marT="9525" marB="0" anchor="b">
                    <a:lnL>
                      <a:noFill/>
                    </a:lnL>
                    <a:lnR>
                      <a:noFill/>
                    </a:lnR>
                    <a:lnT>
                      <a:noFill/>
                    </a:lnT>
                    <a:lnB>
                      <a:noFill/>
                    </a:lnB>
                  </a:tcPr>
                </a:tc>
                <a:extLst>
                  <a:ext uri="{0D108BD9-81ED-4DB2-BD59-A6C34878D82A}">
                    <a16:rowId xmlns:a16="http://schemas.microsoft.com/office/drawing/2014/main" val="2164562055"/>
                  </a:ext>
                </a:extLst>
              </a:tr>
              <a:tr h="366581">
                <a:tc>
                  <a:txBody>
                    <a:bodyPr/>
                    <a:lstStyle/>
                    <a:p>
                      <a:pPr algn="l" fontAlgn="t"/>
                      <a:endParaRPr lang="en-US" sz="1100" b="0" i="0" u="none" strike="noStrike">
                        <a:effectLst/>
                        <a:latin typeface="Segoe UI Light" panose="020B0502040204020203" pitchFamily="34" charset="0"/>
                      </a:endParaRPr>
                    </a:p>
                  </a:txBody>
                  <a:tcPr marL="9525" marR="9525" marT="9525" marB="0">
                    <a:lnL>
                      <a:noFill/>
                    </a:lnL>
                    <a:lnR>
                      <a:noFill/>
                    </a:lnR>
                    <a:lnT>
                      <a:noFill/>
                    </a:lnT>
                    <a:lnB>
                      <a:noFill/>
                    </a:lnB>
                  </a:tcPr>
                </a:tc>
                <a:tc>
                  <a:txBody>
                    <a:bodyPr/>
                    <a:lstStyle/>
                    <a:p>
                      <a:pPr algn="l" fontAlgn="t"/>
                      <a:endParaRPr lang="en-US" sz="1100" b="0" i="0" u="none" strike="noStrike">
                        <a:effectLst/>
                        <a:latin typeface="Segoe UI Light" panose="020B0502040204020203" pitchFamily="34" charset="0"/>
                      </a:endParaRPr>
                    </a:p>
                  </a:txBody>
                  <a:tcPr marL="9525" marR="9525" marT="9525" marB="0">
                    <a:lnL>
                      <a:noFill/>
                    </a:lnL>
                    <a:lnR>
                      <a:noFill/>
                    </a:lnR>
                    <a:lnT>
                      <a:noFill/>
                    </a:lnT>
                    <a:lnB>
                      <a:noFill/>
                    </a:lnB>
                  </a:tcPr>
                </a:tc>
                <a:tc>
                  <a:txBody>
                    <a:bodyPr/>
                    <a:lstStyle/>
                    <a:p>
                      <a:pPr algn="l" fontAlgn="t"/>
                      <a:endParaRPr lang="en-US" sz="1100" b="0" i="0" u="none" strike="noStrike">
                        <a:effectLst/>
                        <a:latin typeface="Segoe UI Light" panose="020B0502040204020203" pitchFamily="34" charset="0"/>
                      </a:endParaRPr>
                    </a:p>
                  </a:txBody>
                  <a:tcPr marL="9525" marR="9525" marT="9525" marB="0">
                    <a:lnL>
                      <a:noFill/>
                    </a:lnL>
                    <a:lnR>
                      <a:noFill/>
                    </a:lnR>
                    <a:lnT>
                      <a:noFill/>
                    </a:lnT>
                    <a:lnB>
                      <a:noFill/>
                    </a:lnB>
                  </a:tcPr>
                </a:tc>
                <a:tc>
                  <a:txBody>
                    <a:bodyPr/>
                    <a:lstStyle/>
                    <a:p>
                      <a:pPr algn="l" fontAlgn="t"/>
                      <a:endParaRPr lang="en-US" sz="1100" b="0" i="0" u="none" strike="noStrike">
                        <a:effectLst/>
                        <a:latin typeface="Segoe UI Light" panose="020B0502040204020203" pitchFamily="34" charset="0"/>
                      </a:endParaRPr>
                    </a:p>
                  </a:txBody>
                  <a:tcPr marL="9525" marR="9525" marT="9525" marB="0">
                    <a:lnL>
                      <a:noFill/>
                    </a:lnL>
                    <a:lnR>
                      <a:noFill/>
                    </a:lnR>
                    <a:lnT>
                      <a:noFill/>
                    </a:lnT>
                    <a:lnB>
                      <a:noFill/>
                    </a:lnB>
                  </a:tcPr>
                </a:tc>
                <a:tc>
                  <a:txBody>
                    <a:bodyPr/>
                    <a:lstStyle/>
                    <a:p>
                      <a:pPr algn="l" fontAlgn="b"/>
                      <a:endParaRPr lang="en-US" sz="1100" b="0" i="0" u="none" strike="noStrike">
                        <a:effectLst/>
                        <a:latin typeface="Segoe UI Light" panose="020B0502040204020203"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791265761"/>
                  </a:ext>
                </a:extLst>
              </a:tr>
              <a:tr h="733162">
                <a:tc>
                  <a:txBody>
                    <a:bodyPr/>
                    <a:lstStyle/>
                    <a:p>
                      <a:pPr algn="l" fontAlgn="t"/>
                      <a:endParaRPr lang="en-US" sz="1100" b="0" i="0" u="none" strike="noStrike">
                        <a:effectLst/>
                        <a:latin typeface="Calibri" panose="020F0502020204030204" pitchFamily="34" charset="0"/>
                      </a:endParaRPr>
                    </a:p>
                  </a:txBody>
                  <a:tcPr marL="9525" marR="9525" marT="9525" marB="0">
                    <a:lnL>
                      <a:noFill/>
                    </a:lnL>
                    <a:lnR>
                      <a:noFill/>
                    </a:lnR>
                    <a:lnT>
                      <a:noFill/>
                    </a:lnT>
                    <a:lnB>
                      <a:noFill/>
                    </a:lnB>
                  </a:tcPr>
                </a:tc>
                <a:tc>
                  <a:txBody>
                    <a:bodyPr/>
                    <a:lstStyle/>
                    <a:p>
                      <a:pPr algn="l" fontAlgn="t"/>
                      <a:r>
                        <a:rPr lang="en-US" sz="1100" b="1" i="0" u="none" strike="noStrike">
                          <a:effectLst/>
                          <a:latin typeface="Segoe UI Light" panose="020B0502040204020203" pitchFamily="34" charset="0"/>
                        </a:rPr>
                        <a:t>AutoRickshaw Supported</a:t>
                      </a:r>
                    </a:p>
                  </a:txBody>
                  <a:tcPr marL="9525" marR="9525" marT="9525" marB="0">
                    <a:lnL>
                      <a:noFill/>
                    </a:lnL>
                    <a:lnR>
                      <a:noFill/>
                    </a:lnR>
                    <a:lnT>
                      <a:noFill/>
                    </a:lnT>
                    <a:lnB>
                      <a:noFill/>
                    </a:lnB>
                  </a:tcPr>
                </a:tc>
                <a:tc>
                  <a:txBody>
                    <a:bodyPr/>
                    <a:lstStyle/>
                    <a:p>
                      <a:pPr algn="r" fontAlgn="t"/>
                      <a:r>
                        <a:rPr lang="en-US" sz="1100" b="1" i="0" u="none" strike="noStrike">
                          <a:effectLst/>
                          <a:latin typeface="Segoe UI Light" panose="020B0502040204020203" pitchFamily="34" charset="0"/>
                        </a:rPr>
                        <a:t>100,000</a:t>
                      </a:r>
                    </a:p>
                  </a:txBody>
                  <a:tcPr marL="9525" marR="9525" marT="9525" marB="0">
                    <a:lnL>
                      <a:noFill/>
                    </a:lnL>
                    <a:lnR>
                      <a:noFill/>
                    </a:lnR>
                    <a:lnT>
                      <a:noFill/>
                    </a:lnT>
                    <a:lnB>
                      <a:noFill/>
                    </a:lnB>
                  </a:tcPr>
                </a:tc>
                <a:tc>
                  <a:txBody>
                    <a:bodyPr/>
                    <a:lstStyle/>
                    <a:p>
                      <a:pPr algn="l" fontAlgn="t"/>
                      <a:r>
                        <a:rPr lang="en-US" sz="1100" b="1" i="0" u="none" strike="noStrike">
                          <a:effectLst/>
                          <a:latin typeface="Segoe UI Light" panose="020B0502040204020203" pitchFamily="34" charset="0"/>
                        </a:rPr>
                        <a:t>Total Cost (For First Year)</a:t>
                      </a:r>
                    </a:p>
                  </a:txBody>
                  <a:tcPr marL="9525" marR="9525" marT="9525" marB="0">
                    <a:lnL>
                      <a:noFill/>
                    </a:lnL>
                    <a:lnR>
                      <a:noFill/>
                    </a:lnR>
                    <a:lnT>
                      <a:noFill/>
                    </a:lnT>
                    <a:lnB>
                      <a:noFill/>
                    </a:lnB>
                  </a:tcPr>
                </a:tc>
                <a:tc>
                  <a:txBody>
                    <a:bodyPr/>
                    <a:lstStyle/>
                    <a:p>
                      <a:pPr algn="l" fontAlgn="b"/>
                      <a:r>
                        <a:rPr lang="en-US" sz="1100" b="1" i="0" u="none" strike="noStrike">
                          <a:effectLst/>
                          <a:latin typeface="Segoe UI Light" panose="020B0502040204020203" pitchFamily="34" charset="0"/>
                        </a:rPr>
                        <a:t>₹209,900,954.73</a:t>
                      </a:r>
                    </a:p>
                  </a:txBody>
                  <a:tcPr marL="9525" marR="9525" marT="9525" marB="0" anchor="b">
                    <a:lnL>
                      <a:noFill/>
                    </a:lnL>
                    <a:lnR>
                      <a:noFill/>
                    </a:lnR>
                    <a:lnT>
                      <a:noFill/>
                    </a:lnT>
                    <a:lnB>
                      <a:noFill/>
                    </a:lnB>
                  </a:tcPr>
                </a:tc>
                <a:extLst>
                  <a:ext uri="{0D108BD9-81ED-4DB2-BD59-A6C34878D82A}">
                    <a16:rowId xmlns:a16="http://schemas.microsoft.com/office/drawing/2014/main" val="3239154409"/>
                  </a:ext>
                </a:extLst>
              </a:tr>
              <a:tr h="366581">
                <a:tc>
                  <a:txBody>
                    <a:bodyPr/>
                    <a:lstStyle/>
                    <a:p>
                      <a:pPr algn="l" fontAlgn="t"/>
                      <a:endParaRPr lang="en-US" sz="1100" b="0" i="0" u="none" strike="noStrike">
                        <a:effectLst/>
                        <a:latin typeface="Segoe UI Light" panose="020B0502040204020203" pitchFamily="34" charset="0"/>
                      </a:endParaRPr>
                    </a:p>
                  </a:txBody>
                  <a:tcPr marL="9525" marR="9525" marT="9525" marB="0">
                    <a:lnL>
                      <a:noFill/>
                    </a:lnL>
                    <a:lnR>
                      <a:noFill/>
                    </a:lnR>
                    <a:lnT>
                      <a:noFill/>
                    </a:lnT>
                    <a:lnB>
                      <a:noFill/>
                    </a:lnB>
                  </a:tcPr>
                </a:tc>
                <a:tc>
                  <a:txBody>
                    <a:bodyPr/>
                    <a:lstStyle/>
                    <a:p>
                      <a:pPr algn="l" fontAlgn="t"/>
                      <a:endParaRPr lang="en-US" sz="1100" b="1" i="0" u="none" strike="noStrike">
                        <a:effectLst/>
                        <a:latin typeface="Segoe UI Light" panose="020B0502040204020203" pitchFamily="34" charset="0"/>
                      </a:endParaRPr>
                    </a:p>
                  </a:txBody>
                  <a:tcPr marL="9525" marR="9525" marT="9525" marB="0">
                    <a:lnL>
                      <a:noFill/>
                    </a:lnL>
                    <a:lnR>
                      <a:noFill/>
                    </a:lnR>
                    <a:lnT>
                      <a:noFill/>
                    </a:lnT>
                    <a:lnB>
                      <a:noFill/>
                    </a:lnB>
                  </a:tcPr>
                </a:tc>
                <a:tc>
                  <a:txBody>
                    <a:bodyPr/>
                    <a:lstStyle/>
                    <a:p>
                      <a:pPr algn="l" fontAlgn="t"/>
                      <a:endParaRPr lang="en-US" sz="1100" b="1" i="0" u="none" strike="noStrike">
                        <a:effectLst/>
                        <a:latin typeface="Segoe UI Light" panose="020B0502040204020203" pitchFamily="34" charset="0"/>
                      </a:endParaRPr>
                    </a:p>
                  </a:txBody>
                  <a:tcPr marL="9525" marR="9525" marT="9525" marB="0">
                    <a:lnL>
                      <a:noFill/>
                    </a:lnL>
                    <a:lnR>
                      <a:noFill/>
                    </a:lnR>
                    <a:lnT>
                      <a:noFill/>
                    </a:lnT>
                    <a:lnB>
                      <a:noFill/>
                    </a:lnB>
                  </a:tcPr>
                </a:tc>
                <a:tc>
                  <a:txBody>
                    <a:bodyPr/>
                    <a:lstStyle/>
                    <a:p>
                      <a:pPr algn="l" fontAlgn="t"/>
                      <a:r>
                        <a:rPr lang="en-US" sz="1100" b="1" i="0" u="none" strike="noStrike">
                          <a:effectLst/>
                          <a:latin typeface="Calibri" panose="020F0502020204030204" pitchFamily="34" charset="0"/>
                        </a:rPr>
                        <a:t>Cost Per Rikshaw</a:t>
                      </a:r>
                    </a:p>
                  </a:txBody>
                  <a:tcPr marL="9525" marR="9525" marT="9525" marB="0">
                    <a:lnL>
                      <a:noFill/>
                    </a:lnL>
                    <a:lnR>
                      <a:noFill/>
                    </a:lnR>
                    <a:lnT>
                      <a:noFill/>
                    </a:lnT>
                    <a:lnB>
                      <a:noFill/>
                    </a:lnB>
                  </a:tcPr>
                </a:tc>
                <a:tc>
                  <a:txBody>
                    <a:bodyPr/>
                    <a:lstStyle/>
                    <a:p>
                      <a:pPr algn="l" fontAlgn="b"/>
                      <a:r>
                        <a:rPr lang="en-US" sz="1100" b="1" i="0" u="none" strike="noStrike" dirty="0">
                          <a:effectLst/>
                          <a:latin typeface="Calibri" panose="020F0502020204030204" pitchFamily="34" charset="0"/>
                        </a:rPr>
                        <a:t>₹2,099.01</a:t>
                      </a:r>
                    </a:p>
                  </a:txBody>
                  <a:tcPr marL="9525" marR="9525" marT="9525" marB="0" anchor="b">
                    <a:lnL>
                      <a:noFill/>
                    </a:lnL>
                    <a:lnR>
                      <a:noFill/>
                    </a:lnR>
                    <a:lnT>
                      <a:noFill/>
                    </a:lnT>
                    <a:lnB>
                      <a:noFill/>
                    </a:lnB>
                  </a:tcPr>
                </a:tc>
                <a:extLst>
                  <a:ext uri="{0D108BD9-81ED-4DB2-BD59-A6C34878D82A}">
                    <a16:rowId xmlns:a16="http://schemas.microsoft.com/office/drawing/2014/main" val="21470044"/>
                  </a:ext>
                </a:extLst>
              </a:tr>
            </a:tbl>
          </a:graphicData>
        </a:graphic>
      </p:graphicFrame>
    </p:spTree>
    <p:extLst>
      <p:ext uri="{BB962C8B-B14F-4D97-AF65-F5344CB8AC3E}">
        <p14:creationId xmlns:p14="http://schemas.microsoft.com/office/powerpoint/2010/main" val="3632719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6"/>
          </p:nvPr>
        </p:nvSpPr>
        <p:spPr/>
        <p:txBody>
          <a:bodyPr/>
          <a:lstStyle/>
          <a:p>
            <a:r>
              <a:rPr lang="en-US" dirty="0"/>
              <a:t>Getting location services from Telecom Service Providers.</a:t>
            </a:r>
          </a:p>
          <a:p>
            <a:r>
              <a:rPr lang="en-US" dirty="0"/>
              <a:t>Initially there is no data for recommendation system.</a:t>
            </a:r>
          </a:p>
          <a:p>
            <a:r>
              <a:rPr lang="en-US" dirty="0"/>
              <a:t>Out of network user wont be able to book rides</a:t>
            </a:r>
          </a:p>
          <a:p>
            <a:r>
              <a:rPr lang="en-US" dirty="0"/>
              <a:t>Non Aadhar user can </a:t>
            </a:r>
            <a:r>
              <a:rPr lang="en-US"/>
              <a:t>pay using UPI.</a:t>
            </a:r>
          </a:p>
          <a:p>
            <a:endParaRPr lang="en-US" dirty="0"/>
          </a:p>
        </p:txBody>
      </p:sp>
      <p:sp>
        <p:nvSpPr>
          <p:cNvPr id="4" name="Text Placeholder 3"/>
          <p:cNvSpPr>
            <a:spLocks noGrp="1"/>
          </p:cNvSpPr>
          <p:nvPr>
            <p:ph type="body" sz="quarter" idx="17"/>
          </p:nvPr>
        </p:nvSpPr>
        <p:spPr/>
        <p:txBody>
          <a:bodyPr/>
          <a:lstStyle/>
          <a:p>
            <a:r>
              <a:rPr lang="en-US" dirty="0"/>
              <a:t>What challenges do we see with this implementation?</a:t>
            </a:r>
          </a:p>
        </p:txBody>
      </p:sp>
    </p:spTree>
    <p:extLst>
      <p:ext uri="{BB962C8B-B14F-4D97-AF65-F5344CB8AC3E}">
        <p14:creationId xmlns:p14="http://schemas.microsoft.com/office/powerpoint/2010/main" val="3133825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Nagarro Branding color">
      <a:dk1>
        <a:sysClr val="windowText" lastClr="000000"/>
      </a:dk1>
      <a:lt1>
        <a:sysClr val="window" lastClr="FFFFFF"/>
      </a:lt1>
      <a:dk2>
        <a:srgbClr val="000000"/>
      </a:dk2>
      <a:lt2>
        <a:srgbClr val="FFFFFF"/>
      </a:lt2>
      <a:accent1>
        <a:srgbClr val="F8AE3C"/>
      </a:accent1>
      <a:accent2>
        <a:srgbClr val="387BBA"/>
      </a:accent2>
      <a:accent3>
        <a:srgbClr val="707173"/>
      </a:accent3>
      <a:accent4>
        <a:srgbClr val="C6C931"/>
      </a:accent4>
      <a:accent5>
        <a:srgbClr val="9B2721"/>
      </a:accent5>
      <a:accent6>
        <a:srgbClr val="F8AE3C"/>
      </a:accent6>
      <a:hlink>
        <a:srgbClr val="0563C1"/>
      </a:hlink>
      <a:folHlink>
        <a:srgbClr val="954F72"/>
      </a:folHlink>
    </a:clrScheme>
    <a:fontScheme name="Ngarro Branding">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nSpc>
            <a:spcPct val="90000"/>
          </a:lnSpc>
          <a:defRPr sz="2400" dirty="0" smtClean="0">
            <a:solidFill>
              <a:schemeClr val="tx1">
                <a:lumMod val="50000"/>
                <a:lumOff val="50000"/>
              </a:schemeClr>
            </a:solidFill>
            <a:latin typeface="Calibri Light"/>
            <a:cs typeface="Calibri Light"/>
          </a:defRPr>
        </a:defPPr>
      </a:lstStyle>
    </a:txDef>
  </a:objectDefaults>
  <a:extraClrSchemeLst/>
  <a:extLst>
    <a:ext uri="{05A4C25C-085E-4340-85A3-A5531E510DB2}">
      <thm15:themeFamily xmlns:thm15="http://schemas.microsoft.com/office/thememl/2012/main" name="Presentation1" id="{ED50C6C4-A4C7-4AB2-ACEB-9CEA3B2596F4}" vid="{804B71E4-CBF0-4B40-9AEC-D1D6EADDB0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f3ccbb5b-a27b-4ede-80ec-2e66ec6cb5e0">
      <UserInfo>
        <DisplayName>Kanchan Ray</DisplayName>
        <AccountId>24</AccountId>
        <AccountType/>
      </UserInfo>
      <UserInfo>
        <DisplayName>Sameer Jain</DisplayName>
        <AccountId>25</AccountId>
        <AccountType/>
      </UserInfo>
      <UserInfo>
        <DisplayName>Amit Chawla</DisplayName>
        <AccountId>23</AccountId>
        <AccountType/>
      </UserInfo>
      <UserInfo>
        <DisplayName>Ashwani Gupta</DisplayName>
        <AccountId>22</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C5069D1C27520449C606412787E67D9" ma:contentTypeVersion="4" ma:contentTypeDescription="Create a new document." ma:contentTypeScope="" ma:versionID="583505b0e77aeb380ace91db0cc25645">
  <xsd:schema xmlns:xsd="http://www.w3.org/2001/XMLSchema" xmlns:xs="http://www.w3.org/2001/XMLSchema" xmlns:p="http://schemas.microsoft.com/office/2006/metadata/properties" xmlns:ns2="f3ccbb5b-a27b-4ede-80ec-2e66ec6cb5e0" targetNamespace="http://schemas.microsoft.com/office/2006/metadata/properties" ma:root="true" ma:fieldsID="3654bda052d9850bb3083cec2ea64c99" ns2:_="">
    <xsd:import namespace="f3ccbb5b-a27b-4ede-80ec-2e66ec6cb5e0"/>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3ccbb5b-a27b-4ede-80ec-2e66ec6cb5e0"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339FD8C-D10D-4BCB-94BA-F601360E0C25}">
  <ds:schemaRefs>
    <ds:schemaRef ds:uri="http://purl.org/dc/dcmitype/"/>
    <ds:schemaRef ds:uri="http://schemas.microsoft.com/office/infopath/2007/PartnerControls"/>
    <ds:schemaRef ds:uri="http://purl.org/dc/elements/1.1/"/>
    <ds:schemaRef ds:uri="http://schemas.microsoft.com/office/2006/metadata/properties"/>
    <ds:schemaRef ds:uri="f3ccbb5b-a27b-4ede-80ec-2e66ec6cb5e0"/>
    <ds:schemaRef ds:uri="http://schemas.microsoft.com/office/2006/documentManagement/types"/>
    <ds:schemaRef ds:uri="http://schemas.openxmlformats.org/package/2006/metadata/core-properties"/>
    <ds:schemaRef ds:uri="http://www.w3.org/XML/1998/namespace"/>
    <ds:schemaRef ds:uri="http://purl.org/dc/terms/"/>
  </ds:schemaRefs>
</ds:datastoreItem>
</file>

<file path=customXml/itemProps2.xml><?xml version="1.0" encoding="utf-8"?>
<ds:datastoreItem xmlns:ds="http://schemas.openxmlformats.org/officeDocument/2006/customXml" ds:itemID="{30518FE8-1D8F-47E8-BB85-16C27B33A42E}">
  <ds:schemaRefs>
    <ds:schemaRef ds:uri="http://schemas.microsoft.com/sharepoint/v3/contenttype/forms"/>
  </ds:schemaRefs>
</ds:datastoreItem>
</file>

<file path=customXml/itemProps3.xml><?xml version="1.0" encoding="utf-8"?>
<ds:datastoreItem xmlns:ds="http://schemas.openxmlformats.org/officeDocument/2006/customXml" ds:itemID="{D48DE499-9DBA-4189-A448-F86D557E64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3ccbb5b-a27b-4ede-80ec-2e66ec6cb5e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28618</TotalTime>
  <Words>714</Words>
  <Application>Microsoft Office PowerPoint</Application>
  <PresentationFormat>Custom</PresentationFormat>
  <Paragraphs>150</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Segoe UI Light</vt:lpstr>
      <vt:lpstr>Segoe UI Semilight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nagarro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sameer.jain@nagarro.com</dc:creator>
  <cp:lastModifiedBy>Prateek Varshney</cp:lastModifiedBy>
  <cp:revision>590</cp:revision>
  <dcterms:created xsi:type="dcterms:W3CDTF">2015-10-09T09:44:40Z</dcterms:created>
  <dcterms:modified xsi:type="dcterms:W3CDTF">2017-03-19T09:19:14Z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0x010100EC5069D1C27520449C606412787E67D9</vt:lpwstr>
  </property>
</Properties>
</file>