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9D0C5D-ECDA-4A31-A8AE-099839EBF887}">
  <a:tblStyle styleId="{899D0C5D-ECDA-4A31-A8AE-099839EBF8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italic.fntdata"/><Relationship Id="rId12" Type="http://schemas.openxmlformats.org/officeDocument/2006/relationships/slide" Target="slides/slide6.xml"/><Relationship Id="rId34" Type="http://schemas.openxmlformats.org/officeDocument/2006/relationships/font" Target="fonts/Raleway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ec9c8815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ec9c8815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ec9c8815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ec9c8815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ec9c8815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ec9c8815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ec9c8815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ec9c8815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ec9c8815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ec9c8815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cf88887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cf88887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ec9c8815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ec9c8815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ec9c8815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ec9c8815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cf888871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4cf888871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cf888871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4cf88887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844c257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844c257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cf888871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cf888871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87e1f877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487e1f877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ec9c8815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4ec9c8815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cf888871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4cf88887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ec9c8815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4ec9c8815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4cf88887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4cf88887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cf888871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4cf888871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30d9cf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30d9cf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87e1f87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87e1f87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ec9c8815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ec9c881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ec9c8815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ec9c8815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ec9c8815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ec9c8815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ec9c8815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ec9c8815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ec9c8815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ec9c8815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C++(Object Oriented Programming)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7090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Prateek Pudasainee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Constructors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188" y="1978575"/>
            <a:ext cx="39719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Constructors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function Student() is the constructor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It's called automatically when a Student object is created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initializes name to "Unknown"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Constructors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700" y="1853850"/>
            <a:ext cx="16097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175" y="3469525"/>
            <a:ext cx="16287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Constructors*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 return type (not even void)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 be overloaded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Parameterized Constructor*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constructor that accepts arguments to initialize an object with custom values.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Useful when object initialization needs specific data at the time of creation.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Syntax: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ClassName(type1 param1, type2 param2) { ... }</a:t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Constructor Overloading*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Defining multiple constructors with different parameters.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Similar</a:t>
            </a:r>
            <a:r>
              <a:rPr lang="en-GB"/>
              <a:t> to function overloading. </a:t>
            </a:r>
            <a:endParaRPr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Activity for Constructors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729450" y="2078875"/>
            <a:ext cx="76887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 a class called Profile with the following members: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string 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int 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string 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Implement the following constructors: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Default constructor: Sets name to "Unknown", age to 0, and city to "Not Set".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Parameterized constructor (name only): Sets name from user, default age = 18, city = "Unknown".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Parameterized constructor (name, age, city): Initializes all values.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Add a method void displayProfile() to print the profile details.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 main(), ask each student 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Create 3 objects using different constructors.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Display each object’s profile.</a:t>
            </a:r>
            <a:endParaRPr/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destructor is a special member function that is automatically called when an object goes out of scope.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Same name as the class, but starts with a tilde ~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 parameters, no return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Cannot be overloaded (only one destructor per class)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200" y="2471025"/>
            <a:ext cx="13335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Clean up when object’s job is done.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Release resources like: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Memory (delete)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Files (close file handles)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Network or database connections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Destructor*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Without destructors: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Memory leaks can happen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Files may remain open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Program crashes or slows down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Destructors make sure things are properly cleaned up so your program runs smoothly and safely.</a:t>
            </a:r>
            <a:endParaRPr/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Loops.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Functions.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OOP recap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OOP constructs(class, objects, attributes, methods)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Destructor class activity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 a class with constructor.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 two objects of the same class.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</a:t>
            </a:r>
            <a:r>
              <a:rPr lang="en-GB"/>
              <a:t> a destructor that displays “Destructor called”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Called those objects in two </a:t>
            </a:r>
            <a:r>
              <a:rPr lang="en-GB"/>
              <a:t>different</a:t>
            </a:r>
            <a:r>
              <a:rPr lang="en-GB"/>
              <a:t> blocks and see theresult.</a:t>
            </a:r>
            <a:endParaRPr/>
          </a:p>
        </p:txBody>
      </p:sp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/>
        </p:nvSpPr>
        <p:spPr>
          <a:xfrm>
            <a:off x="727650" y="3345775"/>
            <a:ext cx="7688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private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protected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public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internal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729450" y="2078875"/>
            <a:ext cx="76887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Which of the following access specifiers allows class members to be accessed from anywhere in the program?</a:t>
            </a:r>
            <a:endParaRPr/>
          </a:p>
        </p:txBody>
      </p:sp>
      <p:sp>
        <p:nvSpPr>
          <p:cNvPr id="233" name="Google Shape;233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/>
        </p:nvSpPr>
        <p:spPr>
          <a:xfrm>
            <a:off x="727650" y="3345775"/>
            <a:ext cx="7688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code will compile and run successfully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Runtime error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Compile-time error: 'speed' is private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value of speed will be printed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729450" y="2078875"/>
            <a:ext cx="45828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will happen when the following code is compiled?</a:t>
            </a:r>
            <a:endParaRPr/>
          </a:p>
        </p:txBody>
      </p:sp>
      <p:sp>
        <p:nvSpPr>
          <p:cNvPr id="241" name="Google Shape;241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400" y="1261425"/>
            <a:ext cx="31051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727650" y="3345775"/>
            <a:ext cx="7688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Members are accessible only within the same class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Members are accessible within the same class and by derived classes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Members are accessible from anywhere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Members are not accessible at all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729450" y="2078875"/>
            <a:ext cx="78069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Which of the following best describes the protected access specifier?</a:t>
            </a:r>
            <a:endParaRPr/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/>
        </p:nvSpPr>
        <p:spPr>
          <a:xfrm>
            <a:off x="727650" y="3345775"/>
            <a:ext cx="7688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destroy an object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initialize an object when it is created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define new methods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allocate memory manually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729450" y="2078875"/>
            <a:ext cx="78069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is the purpose of a constructor in C++?</a:t>
            </a:r>
            <a:endParaRPr/>
          </a:p>
        </p:txBody>
      </p:sp>
      <p:sp>
        <p:nvSpPr>
          <p:cNvPr id="258" name="Google Shape;258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/>
        </p:nvSpPr>
        <p:spPr>
          <a:xfrm>
            <a:off x="727650" y="3345775"/>
            <a:ext cx="7688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Yes, but only with default arguments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Yes, by changing the number or type of parameters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Only with different return types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729450" y="2078875"/>
            <a:ext cx="78069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 constructors be overloaded in C++?</a:t>
            </a:r>
            <a:endParaRPr/>
          </a:p>
        </p:txBody>
      </p: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/>
        </p:nvSpPr>
        <p:spPr>
          <a:xfrm>
            <a:off x="727650" y="3345775"/>
            <a:ext cx="7688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a class is declared.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an object is copied.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an object goes out of scope.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lphaUcPeriod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an object is declared with new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729450" y="2078875"/>
            <a:ext cx="7806900" cy="12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When is a destructor automatically called?</a:t>
            </a:r>
            <a:endParaRPr/>
          </a:p>
        </p:txBody>
      </p:sp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Access Specifiers.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Constructors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Destructors.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specifiers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Access specifiers define how members (variables &amp; methods) of a class can be accessed from outside the class.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Why access specifiers?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To protect data from being accidentally changed.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To implement Encapsulation, a key pillar of OOP.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specifiers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864850" y="214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{899D0C5D-ECDA-4A31-A8AE-099839EBF887}</a:tableStyleId>
              </a:tblPr>
              <a:tblGrid>
                <a:gridCol w="1814125"/>
                <a:gridCol w="2486025"/>
                <a:gridCol w="2938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Access Specifier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Access Level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Where it can be accessed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public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	🔓 Open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Anywhere (outside and inside the class)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private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	🔒 Locked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Only inside the same class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protected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	🚪 Inheritance Door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Only inside the class and derived (child) classes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specifiers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575" y="1984225"/>
            <a:ext cx="28384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specifiers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Cannot directly access private members.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Must use public methods.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825" y="3527575"/>
            <a:ext cx="14001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125" y="3067900"/>
            <a:ext cx="62674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specifiers*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175" y="2698450"/>
            <a:ext cx="32480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Constructors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 constructor is a special function that: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Has the same name as the class.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Is automatically called when an object is created.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Is used to initialize variables or set default values.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Why constructor?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Without a constructor, you'd have to manually set everything each time you create an object.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