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844c257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844c257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d8fa9bb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d8fa9bb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d8fa9bb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d8fa9bb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d8fa9bb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d8fa9bb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87e1f87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87e1f87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d8fa9bb7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d8fa9bb7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d8fa9bb7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d8fa9bb7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d8fa9bb7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d8fa9bb7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d8fa9bb7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d8fa9bb7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d8fa9bb7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4d8fa9bb7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30d9cf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30d9cf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d8fa9bb7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d8fa9bb7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d8fa9bb7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d8fa9bb7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d8fa9bb7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4d8fa9bb7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d8fa9bb7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d8fa9bb7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d8fa9bb7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4d8fa9bb7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d8fa9bb7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4d8fa9bb7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d8fa9bb7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4d8fa9bb7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4d8fa9bb7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4d8fa9bb7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87e1f877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87e1f877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ec9c8815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ec9c8815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cf88887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cf88887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ec9c8815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ec9c8815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cf88887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cf88887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cf888871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cf88887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cf888871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cf888871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C++(Object Oriented Programming)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7090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Prateek Pudasainee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9450" y="2093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</a:t>
            </a:r>
            <a:r>
              <a:rPr lang="en-GB"/>
              <a:t>tic and non static class members.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Four pillars of OOP basic overview..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Inheritance.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Abstraction.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Encapsulation.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Polymorphism.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and Non static class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Members = Variables(attributes) + Functions (methods)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Two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Non-static members (Object-specific)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Static Members (Shared by all objects)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and Non static class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Non-static members: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Each object gets its own copy.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Accessed using object name.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Lifetime: As long as the object exists.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and Non static class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025" y="1797325"/>
            <a:ext cx="4673338" cy="31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and Non static class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</a:t>
            </a:r>
            <a:r>
              <a:rPr lang="en-GB"/>
              <a:t>tatic members: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Belong to the class, not the object.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Only one copy shared across all objects.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Declared with static keyword.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Can be accessed using class name or object.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and Non static class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125" y="1925825"/>
            <a:ext cx="5376649" cy="27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and Non static class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Static Member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Can access only static data members.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Do not need an object to be called.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Called using </a:t>
            </a:r>
            <a:r>
              <a:rPr b="1" lang="en-GB"/>
              <a:t>Classname:functionName()</a:t>
            </a:r>
            <a:endParaRPr b="1"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and Non static class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363" y="2007825"/>
            <a:ext cx="49244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and Non static class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cases: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Counting 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Config/settings shared across 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Utility/helper functions (e.g., Math::add())</a:t>
            </a:r>
            <a:endParaRPr/>
          </a:p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and Non static class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Activity: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Create a Car class with: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Static member: totalCars.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Non-static: carModel, carID.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Count number of car objects created.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Add a static function to display </a:t>
            </a:r>
            <a:r>
              <a:rPr lang="en-GB"/>
              <a:t>total Cars</a:t>
            </a:r>
            <a:r>
              <a:rPr lang="en-GB"/>
              <a:t>.</a:t>
            </a:r>
            <a:endParaRPr/>
          </a:p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Access Specifiers.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Constructors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Destructors.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Pillars of 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Inheritance.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Abstraction.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Encapsulation.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Polymorphism.</a:t>
            </a:r>
            <a:endParaRPr/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Inheritance is a feature of Object-Oriented Programming (OOP).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allows one class to reuse the properties and behaviors of another class.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class that reuses is called the child or derived class.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class being reused is called the parent or base class.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Child class gets features of Parent class — like passing down traits in a family!</a:t>
            </a:r>
            <a:endParaRPr b="1"/>
          </a:p>
        </p:txBody>
      </p:sp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Why </a:t>
            </a:r>
            <a:r>
              <a:rPr lang="en-GB"/>
              <a:t>inheritance</a:t>
            </a:r>
            <a:r>
              <a:rPr lang="en-GB"/>
              <a:t>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Code Reusability.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 Avoids Redundancy.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 Easy Maintenance.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Real-world Modeling .</a:t>
            </a:r>
            <a:endParaRPr/>
          </a:p>
        </p:txBody>
      </p:sp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800" y="2058725"/>
            <a:ext cx="49434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727650" y="2057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Single Inheritance.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Multilevel Inheritance.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Multiple Inheritance.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Hierarchical Inheritance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Hybrid Inheritance.</a:t>
            </a:r>
            <a:endParaRPr/>
          </a:p>
        </p:txBody>
      </p:sp>
      <p:sp>
        <p:nvSpPr>
          <p:cNvPr id="255" name="Google Shape;255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inheritance*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Single Inheritance.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One derived class inherits from one base class.</a:t>
            </a:r>
            <a:endParaRPr/>
          </a:p>
        </p:txBody>
      </p:sp>
      <p:sp>
        <p:nvSpPr>
          <p:cNvPr id="262" name="Google Shape;262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650" y="2621200"/>
            <a:ext cx="1795350" cy="23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inheritance*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Multilevel Inheritance</a:t>
            </a:r>
            <a:r>
              <a:rPr lang="en-GB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 class inherits from a derived class (i.e., inheritance of inheritance).</a:t>
            </a:r>
            <a:endParaRPr/>
          </a:p>
        </p:txBody>
      </p:sp>
      <p:sp>
        <p:nvSpPr>
          <p:cNvPr id="270" name="Google Shape;270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2691900"/>
            <a:ext cx="194372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Activity: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Define a base class with at least one method/property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Create at least 2 levels of inheritance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Call inherited methods from main()</a:t>
            </a:r>
            <a:endParaRPr/>
          </a:p>
        </p:txBody>
      </p:sp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727650" y="3345775"/>
            <a:ext cx="7688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private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protected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public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internal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Which of the following access specifiers allows class members to be accessed from anywhere in the program?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727650" y="3345775"/>
            <a:ext cx="7688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code will compile and run successfully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Runtime error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Compile-time error: 'speed' is private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value of speed will be printed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45828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will happen when the following code is compiled?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400" y="1261425"/>
            <a:ext cx="31051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727650" y="3345775"/>
            <a:ext cx="7688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Members are accessible only within the same class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Members are accessible within the same class and by derived classes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Members are accessible from anywhere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Members are not accessible at all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78069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Which of the following best describes the protected access specifier?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727650" y="3345775"/>
            <a:ext cx="7688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destroy an object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initialize an object when it is created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define new methods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allocate memory manually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78069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is the purpose of a constructor in C++?</a:t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727650" y="3345775"/>
            <a:ext cx="7688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Yes, but only with default arguments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Yes, by changing the number or type of parameters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Only with different return types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078875"/>
            <a:ext cx="78069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constructors be overloaded in C++?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727650" y="3345775"/>
            <a:ext cx="7688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a class is declared.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an object is copied.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an object goes out of scope.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an object is declared with new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450" y="2078875"/>
            <a:ext cx="78069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When is a destructor automatically called?</a:t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Destructor class activity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a class with constructor.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two objects of the same class.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</a:t>
            </a:r>
            <a:r>
              <a:rPr lang="en-GB"/>
              <a:t> a destructor that displays “Destructor called”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Called those objects in two </a:t>
            </a:r>
            <a:r>
              <a:rPr lang="en-GB"/>
              <a:t>different</a:t>
            </a:r>
            <a:r>
              <a:rPr lang="en-GB"/>
              <a:t> blocks and see the result.</a:t>
            </a:r>
            <a:endParaRPr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