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FB7AF1-04E7-4991-A9C6-67F106A665E3}">
  <a:tblStyle styleId="{2DFB7AF1-04E7-4991-A9C6-67F106A665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f97501e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f97501e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34439d2f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34439d2f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5f97501e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5f97501e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5f97501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5f97501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5f97501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5f97501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5f97501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5f97501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5f97501e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5f97501e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5f97501e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5f97501e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5f97501e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5f97501e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5f97501e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5f97501e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06bca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06bca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5f97501e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5f97501e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5f97501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5f97501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34439d2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34439d2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30d9c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30d9c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4439d2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34439d2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4439d2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34439d2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4439d2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34439d2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5f97501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5f97501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f97501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5f97501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5f97501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5f97501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C++(Object Oriented Programming)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709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Pudasainee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7650" y="54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</a:t>
            </a:r>
            <a:r>
              <a:rPr lang="en-GB"/>
              <a:t> between string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{2DFB7AF1-04E7-4991-A9C6-67F106A665E3}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C-style strings char[]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C++ strings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Initialisation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May contain garbage if uninitialized; needs explicit null-termination (\0)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Default-initialized to an empty string "”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Storage</a:t>
                      </a:r>
                      <a:r>
                        <a:rPr lang="en-GB" sz="1000"/>
                        <a:t> and size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Static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Dynamic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Null termination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Required ('\0')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Does Not</a:t>
                      </a:r>
                      <a:r>
                        <a:rPr lang="en-GB" sz="1000"/>
                        <a:t> require null termination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Flexibility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Less flexible , requires manual memory handling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More flexible , dynamically grows and shrinks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</a:t>
            </a:r>
            <a:r>
              <a:rPr lang="en-GB"/>
              <a:t>ollection of elements of the same data type stored in contiguous memory locations.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Allows easy access and manipulation of data using an index.`</a:t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250" y="2820475"/>
            <a:ext cx="29241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638" y="3076075"/>
            <a:ext cx="28194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</a:t>
            </a:r>
            <a:r>
              <a:rPr lang="en-GB"/>
              <a:t> and modifying </a:t>
            </a:r>
            <a:r>
              <a:rPr lang="en-GB"/>
              <a:t>array</a:t>
            </a:r>
            <a:r>
              <a:rPr lang="en-GB"/>
              <a:t> elements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00" y="2289450"/>
            <a:ext cx="30575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263" y="2864725"/>
            <a:ext cx="11430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9500" y="3579000"/>
            <a:ext cx="18162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array functions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&lt;algorithm&gt; library for array functions.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Some examples are: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sort()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reverse()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find() etc..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Multidimensional Array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multidimensional array is an array of arrays. The most common type is a 2D array, which is like a matrix.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125" y="2702500"/>
            <a:ext cx="188023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 of Multidimensional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represent Matrices.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</a:t>
            </a:r>
            <a:r>
              <a:rPr lang="en-GB"/>
              <a:t>represent</a:t>
            </a:r>
            <a:r>
              <a:rPr lang="en-GB"/>
              <a:t> Spreadsheet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Storing images. </a:t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</a:t>
            </a:r>
            <a:r>
              <a:rPr lang="en-GB"/>
              <a:t>ynamic array in C++ provided by the &lt;vector&gt;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Unlike regular arrays, vectors can grow and shrink dynamically as needed.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Resizable: No need to define size beforehand.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Safe: Prevents out-of-bound errors with .at().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Easy Insertion &amp; Deletion: Use .push_back() and .pop_back().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Supports STL Functions: Can use sort(), reverse(), find(), etc.</a:t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75" y="2027513"/>
            <a:ext cx="66389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Elements in a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Indexing: vec[i] (Access by index)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.at() method: vec.at(i) (Safer, throws exception if out of range)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.front() &amp; .back() (First and last element)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Iterator: Use vec.begin() and vec.end() to iterate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Modifying Elements in a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ndexing: vec[i] = value (Modify element by index)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.at() method: vec.at(i) = value (Modify with safety)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.push_back(): Add element at the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.assign(): Replace all elements with new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structure of a C++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Types and Modifiers.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Conditional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and env setup.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Assignments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Inserting &amp; Erasing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.insert(): Insert at specific position vec.insert(vec.begin() + 2,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.erase(): Remove specific element vec.erase(vec.begin() + 2)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Erase range: vec.erase(vec.begin() + 1, vec.begin() + 3)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vectors and 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Built-in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Memory Management etc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idx="4294967295" type="title"/>
          </p:nvPr>
        </p:nvSpPr>
        <p:spPr>
          <a:xfrm>
            <a:off x="84760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Code demo 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setup.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Assignments discussion.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Fundamental vs Derived Data types.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Arrays.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Vectors.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Function.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Fundamental(primitive) and Derived data types.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Fundamental Data Types: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Basic types like int, char, float, used to store simple values.. Example: int a = 10;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Derived Data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Built from fundamental types to store complex data structures.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Example: Arrays, pointers, and references.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User Defined Data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Custom types defined by programmers to model real-world concepts or complex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Example: struct,  enum.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 string in C++ is a sequence of characters used to store and manipulate text. C++ provides two ways to work with strings: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C-style Strings (Character Arrays)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 std::string Class (Recommended Approach)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C-style strings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</a:t>
            </a:r>
            <a:r>
              <a:rPr lang="en-GB"/>
              <a:t>C-style string is an array of characters ending with a null character ('\0').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Fixed size (arrays have a static size)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built-in methods for manipulation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00" y="2571750"/>
            <a:ext cx="43338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C-style strings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manipulate strings , we use the  “cstring” library.   (#inlcude &lt;cstring&gt;)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Common operations are.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strlen()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strcpy()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strcat()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strcmp()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std::string Class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Part of the &lt;string&gt;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Dynamic, flexible, and safer compared to C-style strings.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600" y="2820475"/>
            <a:ext cx="26670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String Class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Common operations are.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.length() – Get length of string.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.append() – Append string.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.substr() – Extract substring.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.find() – Find a substring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.replace() – Replace part of a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.c_str() – Convert to C-style string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