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87e1f877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87e1f877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87e1f87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87e1f87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057a6826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057a6826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87e1f87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87e1f87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057a6826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057a6826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87e1f877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87e1f877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87e1f877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87e1f877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87e1f877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87e1f877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057a6826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057a6826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057a6826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057a6826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30d9c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30d9c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057a682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057a682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057a6826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057a6826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34439d2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34439d2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87e1f87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87e1f87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87e1f87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87e1f87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057a6826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057a6826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057a6826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057a6826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844c257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844c25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87e1f8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87e1f8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87e1f87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87e1f87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87e1f87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87e1f87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87e1f877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87e1f877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7e1f877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7e1f877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87e1f877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87e1f877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C++(Object Oriented Programming)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709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Prateek Pudasainee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 by value*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copy of the variable is passed to the function.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Changes made inside the function do not affect the original variable.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925" y="3212075"/>
            <a:ext cx="22002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 by reference*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actual variable is passed to the function using a reference (&amp;).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Changes inside the function affect the original variable.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125" y="3094675"/>
            <a:ext cx="22002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Overloading*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Function overloading allows you to define multiple functions with the same name but different parameter lists.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Overloading can be on based on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Number of parameters.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Types of parameters.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</a:t>
            </a:r>
            <a:r>
              <a:rPr lang="en-GB"/>
              <a:t> function*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recursive function is a function that calls itself to solve a smaller version of a problem.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Base case</a:t>
            </a:r>
            <a:r>
              <a:rPr lang="en-GB"/>
              <a:t> and </a:t>
            </a:r>
            <a:r>
              <a:rPr b="1" lang="en-GB"/>
              <a:t>recursive case</a:t>
            </a:r>
            <a:r>
              <a:rPr lang="en-GB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Factorial of a number demo.  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80825" y="278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Object-Oriented Programming?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Real-world modeling.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Encapsulation, polymorphism, inheritance and abstraction.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Keeps code organized, modular, and scalable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Teams can work on separate components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Benefits of 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Team collaboration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Scalability 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OOP constructs: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Classes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Attributes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Methods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and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727650" y="2137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class is a blueprint for creating objects in C++.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defines: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Attributes</a:t>
            </a:r>
            <a:r>
              <a:rPr lang="en-GB"/>
              <a:t>: The data or properties that the object will hold.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Methods/Functions</a:t>
            </a:r>
            <a:r>
              <a:rPr lang="en-GB"/>
              <a:t>: The actions or behaviors the object can perform.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Object is an instance of a class. Real-world representation of that class, with its own set of data (attributes).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 for class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850" y="1853850"/>
            <a:ext cx="56864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 for creating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600" y="1853850"/>
            <a:ext cx="33718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Fundamental vs Derived Data types.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Arrays.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Vectors.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World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00" y="1768300"/>
            <a:ext cx="6649699" cy="3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Create a Simple Bank system </a:t>
            </a:r>
            <a:r>
              <a:rPr lang="en-GB"/>
              <a:t>where</a:t>
            </a:r>
            <a:r>
              <a:rPr lang="en-GB"/>
              <a:t> you deposit money , withdraw and check balance.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Start with 0 balance.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729450" y="2042175"/>
            <a:ext cx="76887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 What is the output of the following code?</a:t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25" y="2542400"/>
            <a:ext cx="3592750" cy="11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7294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1 2 3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0 1 2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01 2 3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Infinite loop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729450" y="2078875"/>
            <a:ext cx="76887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 </a:t>
            </a:r>
            <a:r>
              <a:rPr lang="en-GB"/>
              <a:t>Which loop is guaranteed to execute at least once, even if the condition is false initially?</a:t>
            </a:r>
            <a:endParaRPr/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729450" y="3345775"/>
            <a:ext cx="7688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loop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while loop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do-while loop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of the above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29450" y="2078875"/>
            <a:ext cx="76887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 </a:t>
            </a:r>
            <a:r>
              <a:rPr lang="en-GB"/>
              <a:t>What is wrong with this code?</a:t>
            </a:r>
            <a:endParaRPr/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729450" y="3345775"/>
            <a:ext cx="7688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Missing i++, causes infinite loop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while should be for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Loop will not execute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Syntax 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00" y="2216300"/>
            <a:ext cx="3654000" cy="15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729450" y="2078875"/>
            <a:ext cx="29907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 Correct option to create object and access member function?</a:t>
            </a:r>
            <a:endParaRPr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5" name="Google Shape;265;p37"/>
          <p:cNvSpPr txBox="1"/>
          <p:nvPr/>
        </p:nvSpPr>
        <p:spPr>
          <a:xfrm>
            <a:off x="729450" y="3345775"/>
            <a:ext cx="7688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MyClass obj; obj.show();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MyClass obj(); obj.show();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 = new MyClass(); obj.show();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obj = MyClass(); obj.show();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425" y="1445475"/>
            <a:ext cx="4519825" cy="30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729450" y="2078875"/>
            <a:ext cx="29907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 Identify error. </a:t>
            </a:r>
            <a:endParaRPr/>
          </a:p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729450" y="3345775"/>
            <a:ext cx="7688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name and speak() should be public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Animal should be declared in main()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Cannot use dot operator on object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538" y="990600"/>
            <a:ext cx="33242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OOP 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OOP constructs(class, objects, attributes, methods)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Loops*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for Loop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Best when number of repetitions is known.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Used commonly for index-based iterations.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3182750"/>
            <a:ext cx="30099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Loops*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While loop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Executes as long as the condition is true.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Useful when the number of repetitions is not known beforehand.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800" y="3366150"/>
            <a:ext cx="26384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Loops*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do-while </a:t>
            </a:r>
            <a:r>
              <a:rPr b="1" lang="en-GB"/>
              <a:t>loop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Executes the block at least once, then checks the condition.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Ideal when you want the code to run at least one time no matter what.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725" y="3175400"/>
            <a:ext cx="173134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Loops*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Loop inside a loop.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Useful when dealing with multidimensional operations. 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function is a block of reusable code that performs a specific task.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function?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Modularity.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Reusability.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Cleaner Code.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Ease of Maintenance.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475" y="2283175"/>
            <a:ext cx="24193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