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  <p:sldMasterId id="2147483701" r:id="rId2"/>
    <p:sldMasterId id="2147483702" r:id="rId3"/>
    <p:sldMasterId id="2147483703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embeddedFontLs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Century Gothic" pitchFamily="34" charset="0"/>
      <p:regular r:id="rId25"/>
      <p:bold r:id="rId26"/>
      <p:italic r:id="rId27"/>
      <p:boldItalic r:id="rId28"/>
    </p:embeddedFont>
    <p:embeddedFont>
      <p:font typeface="Merriweather Sans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11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2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12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13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15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17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9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4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4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4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4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4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4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4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50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50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5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5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5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5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8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9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10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30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42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2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42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42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/>
        </p:nvSpPr>
        <p:spPr>
          <a:xfrm>
            <a:off x="-470382" y="2467794"/>
            <a:ext cx="9614382" cy="189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Forecasting Delhi’s Air-Quality Index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Group-4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dirty="0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Ravi </a:t>
            </a: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Bagul</a:t>
            </a:r>
            <a:endParaRPr lang="en-US" sz="2400" b="1" dirty="0" smtClean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Pawan</a:t>
            </a:r>
            <a:r>
              <a:rPr lang="en-US" sz="2400" b="1" dirty="0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Shetty</a:t>
            </a:r>
            <a:endParaRPr lang="en-US" sz="2400" b="1" dirty="0" smtClean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Shreeraj</a:t>
            </a:r>
            <a:r>
              <a:rPr lang="en-US" sz="2400" b="1" dirty="0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Kadam</a:t>
            </a:r>
            <a:endParaRPr lang="en-US" sz="2400" b="1" dirty="0" smtClean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Swapnil</a:t>
            </a:r>
            <a:r>
              <a:rPr lang="en-US" sz="2400" b="1" dirty="0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Kulkarni</a:t>
            </a:r>
            <a:endParaRPr lang="en-US" sz="2400" b="1" dirty="0" smtClean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dirty="0" err="1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Prateek</a:t>
            </a:r>
            <a:r>
              <a:rPr lang="en-US" sz="2400" b="1" dirty="0" smtClean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Kumar Das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Mentor: </a:t>
            </a:r>
            <a:r>
              <a:rPr lang="en-US" sz="2400" b="1" i="0" u="none" strike="noStrike" cap="none" dirty="0" err="1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Munmun</a:t>
            </a:r>
            <a:r>
              <a:rPr lang="en-US" sz="2400" b="1" i="0" u="none" strike="noStrike" cap="none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Bhagat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Starting date:</a:t>
            </a:r>
            <a:r>
              <a:rPr lang="en-US" sz="2400" b="1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29</a:t>
            </a:r>
            <a:r>
              <a:rPr lang="en-US" sz="2400" b="1" i="0" u="none" strike="noStrike" cap="none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/01/2021</a:t>
            </a:r>
            <a:endParaRPr/>
          </a:p>
        </p:txBody>
      </p:sp>
      <p:pic>
        <p:nvPicPr>
          <p:cNvPr id="333" name="Google Shape;33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/>
          </a:p>
        </p:txBody>
      </p:sp>
      <p:cxnSp>
        <p:nvCxnSpPr>
          <p:cNvPr id="401" name="Google Shape;401;p66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66"/>
          <p:cNvCxnSpPr/>
          <p:nvPr/>
        </p:nvCxnSpPr>
        <p:spPr>
          <a:xfrm rot="10800000" flipH="1">
            <a:off x="173620" y="3429000"/>
            <a:ext cx="8819909" cy="897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66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/>
          </a:p>
        </p:txBody>
      </p:sp>
      <p:sp>
        <p:nvSpPr>
          <p:cNvPr id="404" name="Google Shape;404;p66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/>
          </a:p>
        </p:txBody>
      </p:sp>
      <p:sp>
        <p:nvSpPr>
          <p:cNvPr id="405" name="Google Shape;405;p66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/>
          </a:p>
        </p:txBody>
      </p:sp>
      <p:sp>
        <p:nvSpPr>
          <p:cNvPr id="406" name="Google Shape;406;p66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/>
          </a:p>
        </p:txBody>
      </p:sp>
      <p:sp>
        <p:nvSpPr>
          <p:cNvPr id="407" name="Google Shape;407;p66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66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/>
          </a:p>
        </p:txBody>
      </p:sp>
      <p:pic>
        <p:nvPicPr>
          <p:cNvPr id="409" name="Google Shape;40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/>
          </a:p>
        </p:txBody>
      </p:sp>
      <p:pic>
        <p:nvPicPr>
          <p:cNvPr id="415" name="Google Shape;41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06" y="2498877"/>
            <a:ext cx="8773064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7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7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7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/>
          </a:p>
        </p:txBody>
      </p:sp>
      <p:sp>
        <p:nvSpPr>
          <p:cNvPr id="419" name="Google Shape;419;p67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/>
          </a:p>
        </p:txBody>
      </p:sp>
      <p:pic>
        <p:nvPicPr>
          <p:cNvPr id="420" name="Google Shape;420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7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/>
          </a:p>
        </p:txBody>
      </p:sp>
      <p:pic>
        <p:nvPicPr>
          <p:cNvPr id="427" name="Google Shape;42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8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/>
          </a:p>
        </p:txBody>
      </p:sp>
      <p:pic>
        <p:nvPicPr>
          <p:cNvPr id="429" name="Google Shape;429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8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/>
          </a:p>
        </p:txBody>
      </p:sp>
      <p:pic>
        <p:nvPicPr>
          <p:cNvPr id="436" name="Google Shape;43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442" name="Google Shape;44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0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49" name="Google Shape;44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340" name="Google Shape;340;p58"/>
          <p:cNvSpPr txBox="1"/>
          <p:nvPr/>
        </p:nvSpPr>
        <p:spPr>
          <a:xfrm>
            <a:off x="0" y="2535660"/>
            <a:ext cx="897904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</a:t>
            </a:r>
            <a:r>
              <a:rPr lang="en-US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predict and forecast the particulate matter for the next 24 hrs, in order to understand the possible fluctuations in the Air Quality Index with the least margin of error.</a:t>
            </a:r>
            <a:endParaRPr/>
          </a:p>
        </p:txBody>
      </p:sp>
      <p:sp>
        <p:nvSpPr>
          <p:cNvPr id="342" name="Google Shape;342;p58"/>
          <p:cNvSpPr txBox="1"/>
          <p:nvPr/>
        </p:nvSpPr>
        <p:spPr>
          <a:xfrm>
            <a:off x="0" y="2044962"/>
            <a:ext cx="25695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400"/>
          </a:p>
        </p:txBody>
      </p:sp>
      <p:pic>
        <p:nvPicPr>
          <p:cNvPr id="343" name="Google Shape;34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" y="1139484"/>
            <a:ext cx="887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Particulate matter is recorded in Delhi in order to understand the air quality, on an hourly basis for 4 months. Forecast the data available.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9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51692" y="1477108"/>
            <a:ext cx="1505243" cy="18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Finding Data Details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698653" y="1460696"/>
            <a:ext cx="1505243" cy="18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EDA and Data cleaning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33889" y="1460694"/>
            <a:ext cx="1505243" cy="18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Decomposition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856935" y="2361029"/>
            <a:ext cx="841718" cy="1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4203896" y="2361027"/>
            <a:ext cx="8299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56" name="Google Shape;35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/>
          </a:p>
        </p:txBody>
      </p:sp>
      <p:pic>
        <p:nvPicPr>
          <p:cNvPr id="363" name="Google Shape;36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269608" y="557722"/>
            <a:ext cx="8053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Rows=2371</a:t>
            </a:r>
            <a:endParaRPr sz="180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columns=3,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values = 503</a:t>
            </a:r>
            <a:endParaRPr sz="180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ranges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Start date-2018/01/01; End date- 2018/04/20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 :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71" name="Google Shape;371;p62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/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1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/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/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2"/>
          <p:cNvSpPr txBox="1"/>
          <p:nvPr/>
        </p:nvSpPr>
        <p:spPr>
          <a:xfrm>
            <a:off x="267129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pic>
        <p:nvPicPr>
          <p:cNvPr id="379" name="Google Shape;37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302" y="3118065"/>
            <a:ext cx="4446698" cy="217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220" y="2518117"/>
            <a:ext cx="4614202" cy="250050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3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/>
        </p:nvSpPr>
        <p:spPr>
          <a:xfrm>
            <a:off x="455656" y="798827"/>
            <a:ext cx="8503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89" name="Google Shape;38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95" name="Google Shape;39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352</Words>
  <PresentationFormat>On-screen Show (4:3)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Verdana</vt:lpstr>
      <vt:lpstr>Century Gothic</vt:lpstr>
      <vt:lpstr>Merriweather Sans</vt:lpstr>
      <vt:lpstr>Calibri</vt:lpstr>
      <vt:lpstr>Noto Sans Symbols</vt:lpstr>
      <vt:lpstr>Perception</vt:lpstr>
      <vt:lpstr>Office Theme</vt:lpstr>
      <vt:lpstr>Custom Design</vt:lpstr>
      <vt:lpstr>Theme2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6</cp:revision>
  <dcterms:modified xsi:type="dcterms:W3CDTF">2021-02-14T05:16:25Z</dcterms:modified>
</cp:coreProperties>
</file>