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58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lot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0"/>
            <a:ext cx="15240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c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c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f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6400" y="0"/>
            <a:ext cx="127254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lotd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0" y="0"/>
            <a:ext cx="12573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m25untouch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6600" y="0"/>
            <a:ext cx="1584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tre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95600" y="0"/>
            <a:ext cx="14478000" cy="701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o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0200" y="0"/>
            <a:ext cx="12115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lot_zoom_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00400" y="0"/>
            <a:ext cx="15544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eanedmavgpl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00400" y="0"/>
            <a:ext cx="153924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atterplotDelh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600" y="0"/>
            <a:ext cx="93725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ean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6800" y="0"/>
            <a:ext cx="11658600" cy="7010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com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0"/>
            <a:ext cx="153924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7</cp:revision>
  <dcterms:created xsi:type="dcterms:W3CDTF">2006-08-16T00:00:00Z</dcterms:created>
  <dcterms:modified xsi:type="dcterms:W3CDTF">2021-02-24T07:07:25Z</dcterms:modified>
</cp:coreProperties>
</file>