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C868E-A966-4A8B-8F91-B46C177D8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E50B7C-016E-45D7-A090-91B70CD4A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12B7B-CA94-4086-BA4A-D0C6E4CD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393E-1D74-47EE-AFEB-C5082BE8DA13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B2ACDB-2190-4925-91E7-569DE750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6A3FB-1D94-48BC-B7E5-D2BC0218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C896-833C-4686-BA0F-F5D048B87D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48956-87FF-4C43-879A-099A32C0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064D62-6FF7-41F1-951F-D70B9524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6DD8B3-354C-4F43-A8CC-5A64EC49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393E-1D74-47EE-AFEB-C5082BE8DA13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DEFC62-553F-46CA-B279-C8510979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6C3A4A-ACC0-4C8A-B3C8-BE2A860A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C896-833C-4686-BA0F-F5D048B87D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15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0A1926-02F0-4BC8-B38D-569FD2C77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159EE2-632C-417E-8E87-18902B79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DC1C74-8651-4BC8-9B59-0399BEFA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393E-1D74-47EE-AFEB-C5082BE8DA13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484A7-760F-48D4-A11F-B476A22D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176C2F-ADDD-4A61-A7D0-388BDB4E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C896-833C-4686-BA0F-F5D048B87D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CF195-72CC-40D0-A29B-D7D6D1D9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62C3C-C0BE-44B7-A320-67E4CC4FB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70991E-96B9-4236-8A79-F6F547B2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393E-1D74-47EE-AFEB-C5082BE8DA13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F7755-0B01-46F5-8972-8F3D3497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C20E8-7B4A-4C7E-A421-ADFA851B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C896-833C-4686-BA0F-F5D048B87D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14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B0A00-35B5-4BC1-AA29-48BBA861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FCED3E-54D7-46B8-A1A2-EE6306D4C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FC0540-6E9F-42E4-B09F-2B8DBE08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393E-1D74-47EE-AFEB-C5082BE8DA13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859FD8-E4C1-4C42-BC4E-8CBD6528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129C2-8C99-411C-A36D-6D61E05F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C896-833C-4686-BA0F-F5D048B87D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16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EAFFD-C1D5-4889-8D14-1ADE986A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DCAAA-1737-4FFD-8536-EE264E716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98D4DE-7390-4114-9433-BD067628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C22576-B7EA-4DE0-A21C-FCFDD62B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393E-1D74-47EE-AFEB-C5082BE8DA13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EABA80-1F00-425D-AC2B-E067ACFC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9E33C-957E-42E2-83A7-E5CE8ACF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C896-833C-4686-BA0F-F5D048B87D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13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9D5CB-D4F8-4288-B344-926D1360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66295B-F7A6-46AD-8DA2-936332382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E701AE-528A-4D48-BEA4-A6A51EBD7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D6804D-5FA1-49FC-A867-88A818463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26EFCB-99EF-4013-B37B-4A90C9B86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9AE626-81DE-4C6C-8600-7420FA85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393E-1D74-47EE-AFEB-C5082BE8DA13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D32B1D-7542-45D1-89F7-4BC0028E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1608FD-A229-47CD-B5BE-0325E258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C896-833C-4686-BA0F-F5D048B87D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7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FAAD6-E07F-41C1-98C0-8720E80A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55CB8F-B16D-4A71-B6A7-762A68E0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393E-1D74-47EE-AFEB-C5082BE8DA13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60C3D6-351D-4B7D-98B2-D64B0701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A75F09-29A0-481A-8E40-E72038D5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C896-833C-4686-BA0F-F5D048B87D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40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8F64CC-2C6A-4D86-A527-1D883F1D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393E-1D74-47EE-AFEB-C5082BE8DA13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72C6FA-3D96-45E1-AA2B-DE9B380A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CD3DEC-914D-41D6-9163-DE14E93E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C896-833C-4686-BA0F-F5D048B87D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18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BDDFA-5179-4DB7-A405-39CD32DB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EECDC-3ECE-4D04-A003-D3BB61B1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B56568-C6CE-4E95-AABD-D0DE767F0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276261-48B2-42B8-A522-E9F7C0C2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393E-1D74-47EE-AFEB-C5082BE8DA13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CC18D1-F944-49B6-A456-E8331EBF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2141AA-3807-4709-BDB7-F5963AE9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C896-833C-4686-BA0F-F5D048B87D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24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99854-8AD4-41B7-95CE-9DA0188A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92F8A1-E896-458A-84A1-C877C8B84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68072D-753D-4BA6-B3A2-7B1F496C8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6DBB53-1739-485D-A61D-C8E86811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393E-1D74-47EE-AFEB-C5082BE8DA13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9CD30F-6B05-4010-9392-3FEFC70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B884FF-3B9F-4257-8871-88B07A71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C896-833C-4686-BA0F-F5D048B87D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47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6113A5-E163-4FDF-804F-619FEA38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D8F448-F927-4DBA-B2BA-5B4A5F8E1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515D25-1B15-476E-93CB-1245FADB6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393E-1D74-47EE-AFEB-C5082BE8DA13}" type="datetimeFigureOut">
              <a:rPr lang="es-ES" smtClean="0"/>
              <a:t>12/09/2019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C51B5E-611F-41BF-9166-E0AD20F74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7B790-D365-43AE-B0B0-D21FD697C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C896-833C-4686-BA0F-F5D048B87D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12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66C19B1-DC8D-450C-A514-F5F4503C4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79" y="2179211"/>
            <a:ext cx="8882642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18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Duran</dc:creator>
  <cp:lastModifiedBy>Eva Duran</cp:lastModifiedBy>
  <cp:revision>1</cp:revision>
  <dcterms:created xsi:type="dcterms:W3CDTF">2019-09-12T09:29:35Z</dcterms:created>
  <dcterms:modified xsi:type="dcterms:W3CDTF">2019-09-12T09:29:59Z</dcterms:modified>
</cp:coreProperties>
</file>