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7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656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4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3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9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9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0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4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1" y="653217"/>
            <a:ext cx="2808514" cy="2808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73" y="3611748"/>
            <a:ext cx="5715000" cy="3000375"/>
          </a:xfrm>
          <a:prstGeom prst="rect">
            <a:avLst/>
          </a:prstGeom>
        </p:spPr>
      </p:pic>
      <p:sp>
        <p:nvSpPr>
          <p:cNvPr id="10" name="Plus 9"/>
          <p:cNvSpPr/>
          <p:nvPr/>
        </p:nvSpPr>
        <p:spPr>
          <a:xfrm>
            <a:off x="5521233" y="3354981"/>
            <a:ext cx="914400" cy="9144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data-bind=scope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150461"/>
            <a:ext cx="10353762" cy="4058751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“data-bind” is default </a:t>
            </a:r>
            <a:r>
              <a:rPr lang="en-US" sz="2800" dirty="0" err="1" smtClean="0"/>
              <a:t>KnockoutJS</a:t>
            </a:r>
            <a:r>
              <a:rPr lang="en-US" sz="2800" dirty="0" smtClean="0"/>
              <a:t> argument to bind a data model to a UI element</a:t>
            </a:r>
          </a:p>
          <a:p>
            <a:pPr>
              <a:spcBef>
                <a:spcPts val="360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/>
              <a:t>Magento</a:t>
            </a:r>
            <a:r>
              <a:rPr lang="en-US" sz="2800" dirty="0" smtClean="0"/>
              <a:t> extended default KO library and added a new argument “scope” which will define the scope which data model to apply to the element.</a:t>
            </a:r>
          </a:p>
          <a:p>
            <a:pPr>
              <a:spcBef>
                <a:spcPts val="36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“scope” value will be defined inside “components” tag.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51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</a:t>
            </a:r>
            <a:r>
              <a:rPr lang="en-US" dirty="0" err="1" smtClean="0"/>
              <a:t>magento</a:t>
            </a:r>
            <a:r>
              <a:rPr lang="en-US" dirty="0" smtClean="0"/>
              <a:t>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5" y="2150461"/>
            <a:ext cx="10353762" cy="405875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It is a unique type to define/add all </a:t>
            </a:r>
            <a:r>
              <a:rPr lang="en-US" sz="2800" dirty="0" err="1" smtClean="0"/>
              <a:t>Magento’s</a:t>
            </a:r>
            <a:r>
              <a:rPr lang="en-US" sz="2800" dirty="0" smtClean="0"/>
              <a:t> knockout bindings.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Browser will not read the text added inside the tag and will skip its output.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/>
              <a:t>Magento</a:t>
            </a:r>
            <a:r>
              <a:rPr lang="en-US" sz="2800" dirty="0" smtClean="0"/>
              <a:t> will read and process all the texts inside the tag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7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Knockout with </a:t>
            </a:r>
            <a:r>
              <a:rPr lang="en-US" dirty="0" err="1" smtClean="0"/>
              <a:t>Magento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4595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 smtClean="0"/>
              <a:t>Step 1</a:t>
            </a:r>
            <a:r>
              <a:rPr lang="en-US" sz="2800" dirty="0"/>
              <a:t>: Create “</a:t>
            </a:r>
            <a:r>
              <a:rPr lang="en-US" sz="2800" dirty="0" err="1"/>
              <a:t>jsLayout</a:t>
            </a:r>
            <a:r>
              <a:rPr lang="en-US" sz="2800" dirty="0" smtClean="0"/>
              <a:t>” in layout xml</a:t>
            </a:r>
          </a:p>
          <a:p>
            <a:pPr marL="36900" indent="0">
              <a:buNone/>
            </a:pPr>
            <a:r>
              <a:rPr lang="en-US" sz="2800" dirty="0" smtClean="0"/>
              <a:t>Step 2: Create </a:t>
            </a:r>
            <a:r>
              <a:rPr lang="en-US" sz="2800" dirty="0" err="1" smtClean="0"/>
              <a:t>phtml</a:t>
            </a:r>
            <a:r>
              <a:rPr lang="en-US" sz="2800" dirty="0" smtClean="0"/>
              <a:t> file which will implement layout file definitions</a:t>
            </a:r>
          </a:p>
          <a:p>
            <a:pPr marL="36900" indent="0">
              <a:buNone/>
            </a:pPr>
            <a:r>
              <a:rPr lang="en-US" sz="2800" dirty="0" smtClean="0"/>
              <a:t>Step 3: Create a data model </a:t>
            </a:r>
            <a:r>
              <a:rPr lang="en-US" sz="2800" dirty="0" err="1" smtClean="0"/>
              <a:t>js</a:t>
            </a:r>
            <a:r>
              <a:rPr lang="en-US" sz="2800" dirty="0" smtClean="0"/>
              <a:t> file</a:t>
            </a:r>
          </a:p>
          <a:p>
            <a:pPr marL="36900" indent="0">
              <a:buNone/>
            </a:pPr>
            <a:r>
              <a:rPr lang="en-US" sz="2800" dirty="0" smtClean="0"/>
              <a:t>Step 4: Create an html file</a:t>
            </a:r>
          </a:p>
          <a:p>
            <a:pPr marL="369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8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</a:t>
            </a:r>
            <a:r>
              <a:rPr lang="en-US" dirty="0" smtClean="0"/>
              <a:t>Create layout file (xml)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85146"/>
            <a:ext cx="10353762" cy="405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This file will define all the configuration of your knockout bindings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5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Create template file (</a:t>
            </a:r>
            <a:r>
              <a:rPr lang="en-US" dirty="0" err="1" smtClean="0"/>
              <a:t>phtml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11271"/>
            <a:ext cx="10353762" cy="405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This file will render your layout xml file configurations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7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Create a data model </a:t>
            </a:r>
            <a:r>
              <a:rPr lang="en-US" dirty="0" smtClean="0"/>
              <a:t>(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37397"/>
            <a:ext cx="10353762" cy="405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This file will contain all your </a:t>
            </a:r>
            <a:r>
              <a:rPr lang="en-US" sz="2800" dirty="0"/>
              <a:t>J</a:t>
            </a:r>
            <a:r>
              <a:rPr lang="en-US" sz="2800" dirty="0" smtClean="0"/>
              <a:t>avaScript functions and data models to use with your UI elements.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45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</a:t>
            </a:r>
            <a:r>
              <a:rPr lang="en-US" dirty="0" smtClean="0"/>
              <a:t>Create template file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76586"/>
            <a:ext cx="10353762" cy="405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This file will contain your template details which will get updated based on data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06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19832"/>
            <a:ext cx="10353762" cy="405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foreach</a:t>
            </a:r>
            <a:r>
              <a:rPr lang="en-US" sz="2800" dirty="0" smtClean="0"/>
              <a:t> (loop through object)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</a:t>
            </a:r>
            <a:r>
              <a:rPr lang="en-US" sz="2800" dirty="0" smtClean="0"/>
              <a:t>f (condition)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ifnot</a:t>
            </a:r>
            <a:r>
              <a:rPr lang="en-US" sz="2800" dirty="0" smtClean="0"/>
              <a:t> (condition)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template (get template)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i18n (translation)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text (display text)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03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209</TotalTime>
  <Words>263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Calisto MT</vt:lpstr>
      <vt:lpstr>Trebuchet MS</vt:lpstr>
      <vt:lpstr>Wingdings</vt:lpstr>
      <vt:lpstr>Wingdings 2</vt:lpstr>
      <vt:lpstr>Slate</vt:lpstr>
      <vt:lpstr>PowerPoint Presentation</vt:lpstr>
      <vt:lpstr>data-bind=scope</vt:lpstr>
      <vt:lpstr>x-magento-init</vt:lpstr>
      <vt:lpstr>How to add Knockout with Magento 2</vt:lpstr>
      <vt:lpstr>Step 1: Create layout file (xml)</vt:lpstr>
      <vt:lpstr>Step 2: Create template file (phtml)</vt:lpstr>
      <vt:lpstr>Step 3: Create a data model (js)</vt:lpstr>
      <vt:lpstr>Step 4: Create template file (html)</vt:lpstr>
      <vt:lpstr>KO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Jaimin</dc:creator>
  <cp:lastModifiedBy>Jaimin</cp:lastModifiedBy>
  <cp:revision>68</cp:revision>
  <dcterms:created xsi:type="dcterms:W3CDTF">2017-11-24T16:05:02Z</dcterms:created>
  <dcterms:modified xsi:type="dcterms:W3CDTF">2017-11-24T19:34:32Z</dcterms:modified>
</cp:coreProperties>
</file>