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6" r:id="rId3"/>
    <p:sldId id="3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1"/>
            <a:ext cx="85344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1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600202"/>
            <a:ext cx="5384801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39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39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2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1"/>
            </a:lvl4pPr>
            <a:lvl5pPr marL="1828708" indent="0">
              <a:buNone/>
              <a:defRPr sz="901"/>
            </a:lvl5pPr>
            <a:lvl6pPr marL="2285885" indent="0">
              <a:buNone/>
              <a:defRPr sz="901"/>
            </a:lvl6pPr>
            <a:lvl7pPr marL="2743062" indent="0">
              <a:buNone/>
              <a:defRPr sz="901"/>
            </a:lvl7pPr>
            <a:lvl8pPr marL="3200239" indent="0">
              <a:buNone/>
              <a:defRPr sz="901"/>
            </a:lvl8pPr>
            <a:lvl9pPr marL="3657416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78" indent="0">
              <a:buNone/>
              <a:defRPr sz="2799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8" indent="0">
              <a:buNone/>
              <a:defRPr sz="2000"/>
            </a:lvl5pPr>
            <a:lvl6pPr marL="2285885" indent="0">
              <a:buNone/>
              <a:defRPr sz="2000"/>
            </a:lvl6pPr>
            <a:lvl7pPr marL="2743062" indent="0">
              <a:buNone/>
              <a:defRPr sz="2000"/>
            </a:lvl7pPr>
            <a:lvl8pPr marL="3200239" indent="0">
              <a:buNone/>
              <a:defRPr sz="2000"/>
            </a:lvl8pPr>
            <a:lvl9pPr marL="36574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1"/>
            </a:lvl4pPr>
            <a:lvl5pPr marL="1828708" indent="0">
              <a:buNone/>
              <a:defRPr sz="901"/>
            </a:lvl5pPr>
            <a:lvl6pPr marL="2285885" indent="0">
              <a:buNone/>
              <a:defRPr sz="901"/>
            </a:lvl6pPr>
            <a:lvl7pPr marL="2743062" indent="0">
              <a:buNone/>
              <a:defRPr sz="901"/>
            </a:lvl7pPr>
            <a:lvl8pPr marL="3200239" indent="0">
              <a:buNone/>
              <a:defRPr sz="901"/>
            </a:lvl8pPr>
            <a:lvl9pPr marL="3657416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0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CBB21E-DBE3-48D0-AD69-6ED2A00FA90B}"/>
              </a:ext>
            </a:extLst>
          </p:cNvPr>
          <p:cNvSpPr/>
          <p:nvPr/>
        </p:nvSpPr>
        <p:spPr>
          <a:xfrm>
            <a:off x="1576153" y="3249749"/>
            <a:ext cx="9013190" cy="1071454"/>
          </a:xfrm>
          <a:custGeom>
            <a:avLst/>
            <a:gdLst>
              <a:gd name="connsiteX0" fmla="*/ 0 w 9013190"/>
              <a:gd name="connsiteY0" fmla="*/ 201375 h 1071454"/>
              <a:gd name="connsiteX1" fmla="*/ 196613 w 9013190"/>
              <a:gd name="connsiteY1" fmla="*/ 171878 h 1071454"/>
              <a:gd name="connsiteX2" fmla="*/ 258702 w 9013190"/>
              <a:gd name="connsiteY2" fmla="*/ 152213 h 1071454"/>
              <a:gd name="connsiteX3" fmla="*/ 393227 w 9013190"/>
              <a:gd name="connsiteY3" fmla="*/ 142381 h 1071454"/>
              <a:gd name="connsiteX4" fmla="*/ 703670 w 9013190"/>
              <a:gd name="connsiteY4" fmla="*/ 83387 h 1071454"/>
              <a:gd name="connsiteX5" fmla="*/ 972720 w 9013190"/>
              <a:gd name="connsiteY5" fmla="*/ 63723 h 1071454"/>
              <a:gd name="connsiteX6" fmla="*/ 1076201 w 9013190"/>
              <a:gd name="connsiteY6" fmla="*/ 34226 h 1071454"/>
              <a:gd name="connsiteX7" fmla="*/ 1158986 w 9013190"/>
              <a:gd name="connsiteY7" fmla="*/ 24394 h 1071454"/>
              <a:gd name="connsiteX8" fmla="*/ 1766523 w 9013190"/>
              <a:gd name="connsiteY8" fmla="*/ 27770 h 1071454"/>
              <a:gd name="connsiteX9" fmla="*/ 2391755 w 9013190"/>
              <a:gd name="connsiteY9" fmla="*/ 31244 h 1071454"/>
              <a:gd name="connsiteX10" fmla="*/ 2773288 w 9013190"/>
              <a:gd name="connsiteY10" fmla="*/ 34226 h 1071454"/>
              <a:gd name="connsiteX11" fmla="*/ 3197561 w 9013190"/>
              <a:gd name="connsiteY11" fmla="*/ 44058 h 1071454"/>
              <a:gd name="connsiteX12" fmla="*/ 3301041 w 9013190"/>
              <a:gd name="connsiteY12" fmla="*/ 63723 h 1071454"/>
              <a:gd name="connsiteX13" fmla="*/ 3456263 w 9013190"/>
              <a:gd name="connsiteY13" fmla="*/ 83387 h 1071454"/>
              <a:gd name="connsiteX14" fmla="*/ 3580440 w 9013190"/>
              <a:gd name="connsiteY14" fmla="*/ 103052 h 1071454"/>
              <a:gd name="connsiteX15" fmla="*/ 3849490 w 9013190"/>
              <a:gd name="connsiteY15" fmla="*/ 112884 h 1071454"/>
              <a:gd name="connsiteX16" fmla="*/ 3963320 w 9013190"/>
              <a:gd name="connsiteY16" fmla="*/ 122717 h 1071454"/>
              <a:gd name="connsiteX17" fmla="*/ 4046104 w 9013190"/>
              <a:gd name="connsiteY17" fmla="*/ 152213 h 1071454"/>
              <a:gd name="connsiteX18" fmla="*/ 4097844 w 9013190"/>
              <a:gd name="connsiteY18" fmla="*/ 162046 h 1071454"/>
              <a:gd name="connsiteX19" fmla="*/ 4139237 w 9013190"/>
              <a:gd name="connsiteY19" fmla="*/ 171878 h 1071454"/>
              <a:gd name="connsiteX20" fmla="*/ 4263414 w 9013190"/>
              <a:gd name="connsiteY20" fmla="*/ 191542 h 1071454"/>
              <a:gd name="connsiteX21" fmla="*/ 4325503 w 9013190"/>
              <a:gd name="connsiteY21" fmla="*/ 201375 h 1071454"/>
              <a:gd name="connsiteX22" fmla="*/ 4408288 w 9013190"/>
              <a:gd name="connsiteY22" fmla="*/ 211207 h 1071454"/>
              <a:gd name="connsiteX23" fmla="*/ 4449680 w 9013190"/>
              <a:gd name="connsiteY23" fmla="*/ 221039 h 1071454"/>
              <a:gd name="connsiteX24" fmla="*/ 5008477 w 9013190"/>
              <a:gd name="connsiteY24" fmla="*/ 240704 h 1071454"/>
              <a:gd name="connsiteX25" fmla="*/ 5049869 w 9013190"/>
              <a:gd name="connsiteY25" fmla="*/ 250536 h 1071454"/>
              <a:gd name="connsiteX26" fmla="*/ 5111958 w 9013190"/>
              <a:gd name="connsiteY26" fmla="*/ 260368 h 1071454"/>
              <a:gd name="connsiteX27" fmla="*/ 5236135 w 9013190"/>
              <a:gd name="connsiteY27" fmla="*/ 289865 h 1071454"/>
              <a:gd name="connsiteX28" fmla="*/ 5349965 w 9013190"/>
              <a:gd name="connsiteY28" fmla="*/ 309529 h 1071454"/>
              <a:gd name="connsiteX29" fmla="*/ 5401705 w 9013190"/>
              <a:gd name="connsiteY29" fmla="*/ 319362 h 1071454"/>
              <a:gd name="connsiteX30" fmla="*/ 5525882 w 9013190"/>
              <a:gd name="connsiteY30" fmla="*/ 339026 h 1071454"/>
              <a:gd name="connsiteX31" fmla="*/ 5567274 w 9013190"/>
              <a:gd name="connsiteY31" fmla="*/ 348858 h 1071454"/>
              <a:gd name="connsiteX32" fmla="*/ 5629363 w 9013190"/>
              <a:gd name="connsiteY32" fmla="*/ 358691 h 1071454"/>
              <a:gd name="connsiteX33" fmla="*/ 5743191 w 9013190"/>
              <a:gd name="connsiteY33" fmla="*/ 378355 h 1071454"/>
              <a:gd name="connsiteX34" fmla="*/ 5888065 w 9013190"/>
              <a:gd name="connsiteY34" fmla="*/ 398020 h 1071454"/>
              <a:gd name="connsiteX35" fmla="*/ 5991546 w 9013190"/>
              <a:gd name="connsiteY35" fmla="*/ 427517 h 1071454"/>
              <a:gd name="connsiteX36" fmla="*/ 6074331 w 9013190"/>
              <a:gd name="connsiteY36" fmla="*/ 447181 h 1071454"/>
              <a:gd name="connsiteX37" fmla="*/ 6188159 w 9013190"/>
              <a:gd name="connsiteY37" fmla="*/ 457013 h 1071454"/>
              <a:gd name="connsiteX38" fmla="*/ 6322685 w 9013190"/>
              <a:gd name="connsiteY38" fmla="*/ 486510 h 1071454"/>
              <a:gd name="connsiteX39" fmla="*/ 6405470 w 9013190"/>
              <a:gd name="connsiteY39" fmla="*/ 496342 h 1071454"/>
              <a:gd name="connsiteX40" fmla="*/ 6498602 w 9013190"/>
              <a:gd name="connsiteY40" fmla="*/ 516007 h 1071454"/>
              <a:gd name="connsiteX41" fmla="*/ 6602084 w 9013190"/>
              <a:gd name="connsiteY41" fmla="*/ 535671 h 1071454"/>
              <a:gd name="connsiteX42" fmla="*/ 6715913 w 9013190"/>
              <a:gd name="connsiteY42" fmla="*/ 584833 h 1071454"/>
              <a:gd name="connsiteX43" fmla="*/ 6798698 w 9013190"/>
              <a:gd name="connsiteY43" fmla="*/ 604497 h 1071454"/>
              <a:gd name="connsiteX44" fmla="*/ 6871135 w 9013190"/>
              <a:gd name="connsiteY44" fmla="*/ 624162 h 1071454"/>
              <a:gd name="connsiteX45" fmla="*/ 7047052 w 9013190"/>
              <a:gd name="connsiteY45" fmla="*/ 633994 h 1071454"/>
              <a:gd name="connsiteX46" fmla="*/ 7088444 w 9013190"/>
              <a:gd name="connsiteY46" fmla="*/ 653658 h 1071454"/>
              <a:gd name="connsiteX47" fmla="*/ 7140184 w 9013190"/>
              <a:gd name="connsiteY47" fmla="*/ 673323 h 1071454"/>
              <a:gd name="connsiteX48" fmla="*/ 7171229 w 9013190"/>
              <a:gd name="connsiteY48" fmla="*/ 692987 h 1071454"/>
              <a:gd name="connsiteX49" fmla="*/ 7222969 w 9013190"/>
              <a:gd name="connsiteY49" fmla="*/ 702820 h 1071454"/>
              <a:gd name="connsiteX50" fmla="*/ 7295406 w 9013190"/>
              <a:gd name="connsiteY50" fmla="*/ 722484 h 1071454"/>
              <a:gd name="connsiteX51" fmla="*/ 7367843 w 9013190"/>
              <a:gd name="connsiteY51" fmla="*/ 751981 h 1071454"/>
              <a:gd name="connsiteX52" fmla="*/ 7533412 w 9013190"/>
              <a:gd name="connsiteY52" fmla="*/ 771646 h 1071454"/>
              <a:gd name="connsiteX53" fmla="*/ 7585152 w 9013190"/>
              <a:gd name="connsiteY53" fmla="*/ 781478 h 1071454"/>
              <a:gd name="connsiteX54" fmla="*/ 7626544 w 9013190"/>
              <a:gd name="connsiteY54" fmla="*/ 791310 h 1071454"/>
              <a:gd name="connsiteX55" fmla="*/ 7719678 w 9013190"/>
              <a:gd name="connsiteY55" fmla="*/ 801142 h 1071454"/>
              <a:gd name="connsiteX56" fmla="*/ 7823158 w 9013190"/>
              <a:gd name="connsiteY56" fmla="*/ 820807 h 1071454"/>
              <a:gd name="connsiteX57" fmla="*/ 7968032 w 9013190"/>
              <a:gd name="connsiteY57" fmla="*/ 850304 h 1071454"/>
              <a:gd name="connsiteX58" fmla="*/ 8009424 w 9013190"/>
              <a:gd name="connsiteY58" fmla="*/ 879800 h 1071454"/>
              <a:gd name="connsiteX59" fmla="*/ 8050817 w 9013190"/>
              <a:gd name="connsiteY59" fmla="*/ 889633 h 1071454"/>
              <a:gd name="connsiteX60" fmla="*/ 8143949 w 9013190"/>
              <a:gd name="connsiteY60" fmla="*/ 909297 h 1071454"/>
              <a:gd name="connsiteX61" fmla="*/ 8216386 w 9013190"/>
              <a:gd name="connsiteY61" fmla="*/ 928962 h 1071454"/>
              <a:gd name="connsiteX62" fmla="*/ 8268126 w 9013190"/>
              <a:gd name="connsiteY62" fmla="*/ 938794 h 1071454"/>
              <a:gd name="connsiteX63" fmla="*/ 8319868 w 9013190"/>
              <a:gd name="connsiteY63" fmla="*/ 958458 h 1071454"/>
              <a:gd name="connsiteX64" fmla="*/ 8413000 w 9013190"/>
              <a:gd name="connsiteY64" fmla="*/ 968291 h 1071454"/>
              <a:gd name="connsiteX65" fmla="*/ 8557874 w 9013190"/>
              <a:gd name="connsiteY65" fmla="*/ 997787 h 1071454"/>
              <a:gd name="connsiteX66" fmla="*/ 8588917 w 9013190"/>
              <a:gd name="connsiteY66" fmla="*/ 1007620 h 1071454"/>
              <a:gd name="connsiteX67" fmla="*/ 8692399 w 9013190"/>
              <a:gd name="connsiteY67" fmla="*/ 1027284 h 1071454"/>
              <a:gd name="connsiteX68" fmla="*/ 9013190 w 9013190"/>
              <a:gd name="connsiteY68" fmla="*/ 1007620 h 107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013190" h="1071454" extrusionOk="0">
                <a:moveTo>
                  <a:pt x="0" y="201375"/>
                </a:moveTo>
                <a:cubicBezTo>
                  <a:pt x="78478" y="180718"/>
                  <a:pt x="117780" y="195385"/>
                  <a:pt x="196613" y="171878"/>
                </a:cubicBezTo>
                <a:cubicBezTo>
                  <a:pt x="221749" y="165545"/>
                  <a:pt x="235003" y="158289"/>
                  <a:pt x="258702" y="152213"/>
                </a:cubicBezTo>
                <a:cubicBezTo>
                  <a:pt x="291950" y="140571"/>
                  <a:pt x="353268" y="130420"/>
                  <a:pt x="393227" y="142381"/>
                </a:cubicBezTo>
                <a:cubicBezTo>
                  <a:pt x="509148" y="149391"/>
                  <a:pt x="618450" y="47977"/>
                  <a:pt x="703670" y="83387"/>
                </a:cubicBezTo>
                <a:cubicBezTo>
                  <a:pt x="882814" y="84870"/>
                  <a:pt x="816463" y="74783"/>
                  <a:pt x="972720" y="63723"/>
                </a:cubicBezTo>
                <a:cubicBezTo>
                  <a:pt x="1002086" y="65530"/>
                  <a:pt x="1029654" y="48050"/>
                  <a:pt x="1076201" y="34226"/>
                </a:cubicBezTo>
                <a:cubicBezTo>
                  <a:pt x="1094791" y="35349"/>
                  <a:pt x="1132194" y="20920"/>
                  <a:pt x="1158986" y="24394"/>
                </a:cubicBezTo>
                <a:cubicBezTo>
                  <a:pt x="1318502" y="4196"/>
                  <a:pt x="1634071" y="106998"/>
                  <a:pt x="1766523" y="27770"/>
                </a:cubicBezTo>
                <a:cubicBezTo>
                  <a:pt x="1906382" y="-43304"/>
                  <a:pt x="2196800" y="7391"/>
                  <a:pt x="2391755" y="31244"/>
                </a:cubicBezTo>
                <a:cubicBezTo>
                  <a:pt x="2571825" y="40247"/>
                  <a:pt x="2608040" y="70591"/>
                  <a:pt x="2773288" y="34226"/>
                </a:cubicBezTo>
                <a:cubicBezTo>
                  <a:pt x="2882597" y="23784"/>
                  <a:pt x="3096912" y="40966"/>
                  <a:pt x="3197561" y="44058"/>
                </a:cubicBezTo>
                <a:cubicBezTo>
                  <a:pt x="3334051" y="34627"/>
                  <a:pt x="3223430" y="66718"/>
                  <a:pt x="3301041" y="63723"/>
                </a:cubicBezTo>
                <a:cubicBezTo>
                  <a:pt x="3331120" y="61275"/>
                  <a:pt x="3419751" y="84782"/>
                  <a:pt x="3456263" y="83387"/>
                </a:cubicBezTo>
                <a:cubicBezTo>
                  <a:pt x="3487778" y="92157"/>
                  <a:pt x="3536890" y="95434"/>
                  <a:pt x="3580440" y="103052"/>
                </a:cubicBezTo>
                <a:cubicBezTo>
                  <a:pt x="3650840" y="108377"/>
                  <a:pt x="3759040" y="127384"/>
                  <a:pt x="3849490" y="112884"/>
                </a:cubicBezTo>
                <a:cubicBezTo>
                  <a:pt x="3887138" y="103326"/>
                  <a:pt x="3914215" y="111464"/>
                  <a:pt x="3963320" y="122717"/>
                </a:cubicBezTo>
                <a:cubicBezTo>
                  <a:pt x="3976082" y="124189"/>
                  <a:pt x="4045536" y="151723"/>
                  <a:pt x="4046104" y="152213"/>
                </a:cubicBezTo>
                <a:cubicBezTo>
                  <a:pt x="4055231" y="161685"/>
                  <a:pt x="4076175" y="159446"/>
                  <a:pt x="4097844" y="162046"/>
                </a:cubicBezTo>
                <a:cubicBezTo>
                  <a:pt x="4113047" y="162423"/>
                  <a:pt x="4124280" y="170736"/>
                  <a:pt x="4139237" y="171878"/>
                </a:cubicBezTo>
                <a:cubicBezTo>
                  <a:pt x="4199370" y="183160"/>
                  <a:pt x="4190869" y="179855"/>
                  <a:pt x="4263414" y="191542"/>
                </a:cubicBezTo>
                <a:cubicBezTo>
                  <a:pt x="4286005" y="196455"/>
                  <a:pt x="4297776" y="203490"/>
                  <a:pt x="4325503" y="201375"/>
                </a:cubicBezTo>
                <a:cubicBezTo>
                  <a:pt x="4360407" y="199004"/>
                  <a:pt x="4387257" y="213804"/>
                  <a:pt x="4408288" y="211207"/>
                </a:cubicBezTo>
                <a:cubicBezTo>
                  <a:pt x="4419821" y="209685"/>
                  <a:pt x="4437255" y="217235"/>
                  <a:pt x="4449680" y="221039"/>
                </a:cubicBezTo>
                <a:cubicBezTo>
                  <a:pt x="4609300" y="205552"/>
                  <a:pt x="4943150" y="231074"/>
                  <a:pt x="5008477" y="240704"/>
                </a:cubicBezTo>
                <a:cubicBezTo>
                  <a:pt x="5019204" y="240869"/>
                  <a:pt x="5028835" y="251985"/>
                  <a:pt x="5049869" y="250536"/>
                </a:cubicBezTo>
                <a:cubicBezTo>
                  <a:pt x="5068131" y="249075"/>
                  <a:pt x="5096564" y="253303"/>
                  <a:pt x="5111958" y="260368"/>
                </a:cubicBezTo>
                <a:cubicBezTo>
                  <a:pt x="5155879" y="283242"/>
                  <a:pt x="5192270" y="285959"/>
                  <a:pt x="5236135" y="289865"/>
                </a:cubicBezTo>
                <a:cubicBezTo>
                  <a:pt x="5284355" y="299979"/>
                  <a:pt x="5316145" y="302710"/>
                  <a:pt x="5349965" y="309529"/>
                </a:cubicBezTo>
                <a:cubicBezTo>
                  <a:pt x="5361552" y="317634"/>
                  <a:pt x="5382510" y="312510"/>
                  <a:pt x="5401705" y="319362"/>
                </a:cubicBezTo>
                <a:cubicBezTo>
                  <a:pt x="5446486" y="325663"/>
                  <a:pt x="5472815" y="328237"/>
                  <a:pt x="5525882" y="339026"/>
                </a:cubicBezTo>
                <a:cubicBezTo>
                  <a:pt x="5540999" y="346728"/>
                  <a:pt x="5557736" y="344091"/>
                  <a:pt x="5567274" y="348858"/>
                </a:cubicBezTo>
                <a:cubicBezTo>
                  <a:pt x="5587086" y="354536"/>
                  <a:pt x="5611909" y="361843"/>
                  <a:pt x="5629363" y="358691"/>
                </a:cubicBezTo>
                <a:cubicBezTo>
                  <a:pt x="5716229" y="360878"/>
                  <a:pt x="5655336" y="350033"/>
                  <a:pt x="5743191" y="378355"/>
                </a:cubicBezTo>
                <a:cubicBezTo>
                  <a:pt x="5780745" y="371122"/>
                  <a:pt x="5844869" y="398440"/>
                  <a:pt x="5888065" y="398020"/>
                </a:cubicBezTo>
                <a:cubicBezTo>
                  <a:pt x="5988579" y="414373"/>
                  <a:pt x="5925989" y="407517"/>
                  <a:pt x="5991546" y="427517"/>
                </a:cubicBezTo>
                <a:cubicBezTo>
                  <a:pt x="6019995" y="440132"/>
                  <a:pt x="6048288" y="447064"/>
                  <a:pt x="6074331" y="447181"/>
                </a:cubicBezTo>
                <a:cubicBezTo>
                  <a:pt x="6114121" y="443436"/>
                  <a:pt x="6149410" y="445235"/>
                  <a:pt x="6188159" y="457013"/>
                </a:cubicBezTo>
                <a:cubicBezTo>
                  <a:pt x="6239266" y="468981"/>
                  <a:pt x="6285779" y="478005"/>
                  <a:pt x="6322685" y="486510"/>
                </a:cubicBezTo>
                <a:cubicBezTo>
                  <a:pt x="6352554" y="497216"/>
                  <a:pt x="6388402" y="495344"/>
                  <a:pt x="6405470" y="496342"/>
                </a:cubicBezTo>
                <a:cubicBezTo>
                  <a:pt x="6470678" y="515197"/>
                  <a:pt x="6431863" y="473877"/>
                  <a:pt x="6498602" y="516007"/>
                </a:cubicBezTo>
                <a:cubicBezTo>
                  <a:pt x="6603371" y="566392"/>
                  <a:pt x="6525434" y="523030"/>
                  <a:pt x="6602084" y="535671"/>
                </a:cubicBezTo>
                <a:cubicBezTo>
                  <a:pt x="6639678" y="554217"/>
                  <a:pt x="6681504" y="579992"/>
                  <a:pt x="6715913" y="584833"/>
                </a:cubicBezTo>
                <a:cubicBezTo>
                  <a:pt x="6744360" y="591734"/>
                  <a:pt x="6777334" y="594518"/>
                  <a:pt x="6798698" y="604497"/>
                </a:cubicBezTo>
                <a:cubicBezTo>
                  <a:pt x="6820297" y="614418"/>
                  <a:pt x="6854790" y="622708"/>
                  <a:pt x="6871135" y="624162"/>
                </a:cubicBezTo>
                <a:cubicBezTo>
                  <a:pt x="6932741" y="643282"/>
                  <a:pt x="6968641" y="636504"/>
                  <a:pt x="7047052" y="633994"/>
                </a:cubicBezTo>
                <a:cubicBezTo>
                  <a:pt x="7060121" y="642034"/>
                  <a:pt x="7077806" y="647179"/>
                  <a:pt x="7088444" y="653658"/>
                </a:cubicBezTo>
                <a:cubicBezTo>
                  <a:pt x="7100068" y="658334"/>
                  <a:pt x="7121251" y="663994"/>
                  <a:pt x="7140184" y="673323"/>
                </a:cubicBezTo>
                <a:cubicBezTo>
                  <a:pt x="7153853" y="674838"/>
                  <a:pt x="7163066" y="689124"/>
                  <a:pt x="7171229" y="692987"/>
                </a:cubicBezTo>
                <a:cubicBezTo>
                  <a:pt x="7192470" y="701757"/>
                  <a:pt x="7206578" y="700701"/>
                  <a:pt x="7222969" y="702820"/>
                </a:cubicBezTo>
                <a:cubicBezTo>
                  <a:pt x="7249942" y="710795"/>
                  <a:pt x="7273789" y="708071"/>
                  <a:pt x="7295406" y="722484"/>
                </a:cubicBezTo>
                <a:cubicBezTo>
                  <a:pt x="7319743" y="728474"/>
                  <a:pt x="7347492" y="748022"/>
                  <a:pt x="7367843" y="751981"/>
                </a:cubicBezTo>
                <a:cubicBezTo>
                  <a:pt x="7424965" y="775392"/>
                  <a:pt x="7486125" y="759890"/>
                  <a:pt x="7533412" y="771646"/>
                </a:cubicBezTo>
                <a:cubicBezTo>
                  <a:pt x="7546410" y="774902"/>
                  <a:pt x="7563887" y="776444"/>
                  <a:pt x="7585152" y="781478"/>
                </a:cubicBezTo>
                <a:cubicBezTo>
                  <a:pt x="7594772" y="781353"/>
                  <a:pt x="7613327" y="789342"/>
                  <a:pt x="7626544" y="791310"/>
                </a:cubicBezTo>
                <a:cubicBezTo>
                  <a:pt x="7658634" y="789315"/>
                  <a:pt x="7679617" y="800203"/>
                  <a:pt x="7719678" y="801142"/>
                </a:cubicBezTo>
                <a:cubicBezTo>
                  <a:pt x="7802118" y="827311"/>
                  <a:pt x="7713762" y="824660"/>
                  <a:pt x="7823158" y="820807"/>
                </a:cubicBezTo>
                <a:cubicBezTo>
                  <a:pt x="7871674" y="829586"/>
                  <a:pt x="7968032" y="850304"/>
                  <a:pt x="7968032" y="850304"/>
                </a:cubicBezTo>
                <a:cubicBezTo>
                  <a:pt x="7979525" y="859207"/>
                  <a:pt x="7996757" y="874638"/>
                  <a:pt x="8009424" y="879800"/>
                </a:cubicBezTo>
                <a:cubicBezTo>
                  <a:pt x="8024391" y="885985"/>
                  <a:pt x="8040760" y="888618"/>
                  <a:pt x="8050817" y="889633"/>
                </a:cubicBezTo>
                <a:cubicBezTo>
                  <a:pt x="8099512" y="899766"/>
                  <a:pt x="8099385" y="897284"/>
                  <a:pt x="8143949" y="909297"/>
                </a:cubicBezTo>
                <a:cubicBezTo>
                  <a:pt x="8202427" y="921757"/>
                  <a:pt x="8136424" y="917158"/>
                  <a:pt x="8216386" y="928962"/>
                </a:cubicBezTo>
                <a:cubicBezTo>
                  <a:pt x="8233845" y="936498"/>
                  <a:pt x="8253348" y="933862"/>
                  <a:pt x="8268126" y="938794"/>
                </a:cubicBezTo>
                <a:cubicBezTo>
                  <a:pt x="8286416" y="944411"/>
                  <a:pt x="8302604" y="952550"/>
                  <a:pt x="8319868" y="958458"/>
                </a:cubicBezTo>
                <a:cubicBezTo>
                  <a:pt x="8359972" y="966789"/>
                  <a:pt x="8382250" y="962125"/>
                  <a:pt x="8413000" y="968291"/>
                </a:cubicBezTo>
                <a:cubicBezTo>
                  <a:pt x="8515085" y="992533"/>
                  <a:pt x="8439368" y="993015"/>
                  <a:pt x="8557874" y="997787"/>
                </a:cubicBezTo>
                <a:cubicBezTo>
                  <a:pt x="8563496" y="997513"/>
                  <a:pt x="8579463" y="1005012"/>
                  <a:pt x="8588917" y="1007620"/>
                </a:cubicBezTo>
                <a:cubicBezTo>
                  <a:pt x="8627182" y="1016302"/>
                  <a:pt x="8643564" y="1021689"/>
                  <a:pt x="8692399" y="1027284"/>
                </a:cubicBezTo>
                <a:cubicBezTo>
                  <a:pt x="9022432" y="1045491"/>
                  <a:pt x="8990254" y="1135986"/>
                  <a:pt x="9013190" y="1007620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659218715">
                  <a:custGeom>
                    <a:avLst/>
                    <a:gdLst>
                      <a:gd name="connsiteX0" fmla="*/ 0 w 8563898"/>
                      <a:gd name="connsiteY0" fmla="*/ 176981 h 1035881"/>
                      <a:gd name="connsiteX1" fmla="*/ 186813 w 8563898"/>
                      <a:gd name="connsiteY1" fmla="*/ 147484 h 1035881"/>
                      <a:gd name="connsiteX2" fmla="*/ 245807 w 8563898"/>
                      <a:gd name="connsiteY2" fmla="*/ 127819 h 1035881"/>
                      <a:gd name="connsiteX3" fmla="*/ 373626 w 8563898"/>
                      <a:gd name="connsiteY3" fmla="*/ 117987 h 1035881"/>
                      <a:gd name="connsiteX4" fmla="*/ 668594 w 8563898"/>
                      <a:gd name="connsiteY4" fmla="*/ 58993 h 1035881"/>
                      <a:gd name="connsiteX5" fmla="*/ 924232 w 8563898"/>
                      <a:gd name="connsiteY5" fmla="*/ 39329 h 1035881"/>
                      <a:gd name="connsiteX6" fmla="*/ 1022555 w 8563898"/>
                      <a:gd name="connsiteY6" fmla="*/ 9832 h 1035881"/>
                      <a:gd name="connsiteX7" fmla="*/ 1101213 w 8563898"/>
                      <a:gd name="connsiteY7" fmla="*/ 0 h 1035881"/>
                      <a:gd name="connsiteX8" fmla="*/ 1678465 w 8563898"/>
                      <a:gd name="connsiteY8" fmla="*/ 3376 h 1035881"/>
                      <a:gd name="connsiteX9" fmla="*/ 2272530 w 8563898"/>
                      <a:gd name="connsiteY9" fmla="*/ 6850 h 1035881"/>
                      <a:gd name="connsiteX10" fmla="*/ 2782529 w 8563898"/>
                      <a:gd name="connsiteY10" fmla="*/ 9832 h 1035881"/>
                      <a:gd name="connsiteX11" fmla="*/ 3038168 w 8563898"/>
                      <a:gd name="connsiteY11" fmla="*/ 19664 h 1035881"/>
                      <a:gd name="connsiteX12" fmla="*/ 3136490 w 8563898"/>
                      <a:gd name="connsiteY12" fmla="*/ 39329 h 1035881"/>
                      <a:gd name="connsiteX13" fmla="*/ 3283974 w 8563898"/>
                      <a:gd name="connsiteY13" fmla="*/ 58993 h 1035881"/>
                      <a:gd name="connsiteX14" fmla="*/ 3401961 w 8563898"/>
                      <a:gd name="connsiteY14" fmla="*/ 78658 h 1035881"/>
                      <a:gd name="connsiteX15" fmla="*/ 3657600 w 8563898"/>
                      <a:gd name="connsiteY15" fmla="*/ 88490 h 1035881"/>
                      <a:gd name="connsiteX16" fmla="*/ 3765755 w 8563898"/>
                      <a:gd name="connsiteY16" fmla="*/ 98323 h 1035881"/>
                      <a:gd name="connsiteX17" fmla="*/ 3844413 w 8563898"/>
                      <a:gd name="connsiteY17" fmla="*/ 127819 h 1035881"/>
                      <a:gd name="connsiteX18" fmla="*/ 3893574 w 8563898"/>
                      <a:gd name="connsiteY18" fmla="*/ 137652 h 1035881"/>
                      <a:gd name="connsiteX19" fmla="*/ 3932903 w 8563898"/>
                      <a:gd name="connsiteY19" fmla="*/ 147484 h 1035881"/>
                      <a:gd name="connsiteX20" fmla="*/ 4050890 w 8563898"/>
                      <a:gd name="connsiteY20" fmla="*/ 167148 h 1035881"/>
                      <a:gd name="connsiteX21" fmla="*/ 4109884 w 8563898"/>
                      <a:gd name="connsiteY21" fmla="*/ 176981 h 1035881"/>
                      <a:gd name="connsiteX22" fmla="*/ 4188542 w 8563898"/>
                      <a:gd name="connsiteY22" fmla="*/ 186813 h 1035881"/>
                      <a:gd name="connsiteX23" fmla="*/ 4227871 w 8563898"/>
                      <a:gd name="connsiteY23" fmla="*/ 196645 h 1035881"/>
                      <a:gd name="connsiteX24" fmla="*/ 4758813 w 8563898"/>
                      <a:gd name="connsiteY24" fmla="*/ 216310 h 1035881"/>
                      <a:gd name="connsiteX25" fmla="*/ 4798142 w 8563898"/>
                      <a:gd name="connsiteY25" fmla="*/ 226142 h 1035881"/>
                      <a:gd name="connsiteX26" fmla="*/ 4857136 w 8563898"/>
                      <a:gd name="connsiteY26" fmla="*/ 235974 h 1035881"/>
                      <a:gd name="connsiteX27" fmla="*/ 4975123 w 8563898"/>
                      <a:gd name="connsiteY27" fmla="*/ 265471 h 1035881"/>
                      <a:gd name="connsiteX28" fmla="*/ 5083278 w 8563898"/>
                      <a:gd name="connsiteY28" fmla="*/ 285135 h 1035881"/>
                      <a:gd name="connsiteX29" fmla="*/ 5132439 w 8563898"/>
                      <a:gd name="connsiteY29" fmla="*/ 294968 h 1035881"/>
                      <a:gd name="connsiteX30" fmla="*/ 5250426 w 8563898"/>
                      <a:gd name="connsiteY30" fmla="*/ 314632 h 1035881"/>
                      <a:gd name="connsiteX31" fmla="*/ 5289755 w 8563898"/>
                      <a:gd name="connsiteY31" fmla="*/ 324464 h 1035881"/>
                      <a:gd name="connsiteX32" fmla="*/ 5348749 w 8563898"/>
                      <a:gd name="connsiteY32" fmla="*/ 334297 h 1035881"/>
                      <a:gd name="connsiteX33" fmla="*/ 5456903 w 8563898"/>
                      <a:gd name="connsiteY33" fmla="*/ 353961 h 1035881"/>
                      <a:gd name="connsiteX34" fmla="*/ 5594555 w 8563898"/>
                      <a:gd name="connsiteY34" fmla="*/ 373626 h 1035881"/>
                      <a:gd name="connsiteX35" fmla="*/ 5692878 w 8563898"/>
                      <a:gd name="connsiteY35" fmla="*/ 403123 h 1035881"/>
                      <a:gd name="connsiteX36" fmla="*/ 5771536 w 8563898"/>
                      <a:gd name="connsiteY36" fmla="*/ 422787 h 1035881"/>
                      <a:gd name="connsiteX37" fmla="*/ 5879690 w 8563898"/>
                      <a:gd name="connsiteY37" fmla="*/ 432619 h 1035881"/>
                      <a:gd name="connsiteX38" fmla="*/ 6007510 w 8563898"/>
                      <a:gd name="connsiteY38" fmla="*/ 462116 h 1035881"/>
                      <a:gd name="connsiteX39" fmla="*/ 6086168 w 8563898"/>
                      <a:gd name="connsiteY39" fmla="*/ 471948 h 1035881"/>
                      <a:gd name="connsiteX40" fmla="*/ 6174658 w 8563898"/>
                      <a:gd name="connsiteY40" fmla="*/ 491613 h 1035881"/>
                      <a:gd name="connsiteX41" fmla="*/ 6272981 w 8563898"/>
                      <a:gd name="connsiteY41" fmla="*/ 511277 h 1035881"/>
                      <a:gd name="connsiteX42" fmla="*/ 6381136 w 8563898"/>
                      <a:gd name="connsiteY42" fmla="*/ 560439 h 1035881"/>
                      <a:gd name="connsiteX43" fmla="*/ 6459794 w 8563898"/>
                      <a:gd name="connsiteY43" fmla="*/ 580103 h 1035881"/>
                      <a:gd name="connsiteX44" fmla="*/ 6528620 w 8563898"/>
                      <a:gd name="connsiteY44" fmla="*/ 599768 h 1035881"/>
                      <a:gd name="connsiteX45" fmla="*/ 6695768 w 8563898"/>
                      <a:gd name="connsiteY45" fmla="*/ 609600 h 1035881"/>
                      <a:gd name="connsiteX46" fmla="*/ 6735097 w 8563898"/>
                      <a:gd name="connsiteY46" fmla="*/ 629264 h 1035881"/>
                      <a:gd name="connsiteX47" fmla="*/ 6784258 w 8563898"/>
                      <a:gd name="connsiteY47" fmla="*/ 648929 h 1035881"/>
                      <a:gd name="connsiteX48" fmla="*/ 6813755 w 8563898"/>
                      <a:gd name="connsiteY48" fmla="*/ 668593 h 1035881"/>
                      <a:gd name="connsiteX49" fmla="*/ 6862916 w 8563898"/>
                      <a:gd name="connsiteY49" fmla="*/ 678426 h 1035881"/>
                      <a:gd name="connsiteX50" fmla="*/ 6931742 w 8563898"/>
                      <a:gd name="connsiteY50" fmla="*/ 698090 h 1035881"/>
                      <a:gd name="connsiteX51" fmla="*/ 7000568 w 8563898"/>
                      <a:gd name="connsiteY51" fmla="*/ 727587 h 1035881"/>
                      <a:gd name="connsiteX52" fmla="*/ 7157884 w 8563898"/>
                      <a:gd name="connsiteY52" fmla="*/ 747252 h 1035881"/>
                      <a:gd name="connsiteX53" fmla="*/ 7207045 w 8563898"/>
                      <a:gd name="connsiteY53" fmla="*/ 757084 h 1035881"/>
                      <a:gd name="connsiteX54" fmla="*/ 7246374 w 8563898"/>
                      <a:gd name="connsiteY54" fmla="*/ 766916 h 1035881"/>
                      <a:gd name="connsiteX55" fmla="*/ 7334865 w 8563898"/>
                      <a:gd name="connsiteY55" fmla="*/ 776748 h 1035881"/>
                      <a:gd name="connsiteX56" fmla="*/ 7433187 w 8563898"/>
                      <a:gd name="connsiteY56" fmla="*/ 796413 h 1035881"/>
                      <a:gd name="connsiteX57" fmla="*/ 7570839 w 8563898"/>
                      <a:gd name="connsiteY57" fmla="*/ 825910 h 1035881"/>
                      <a:gd name="connsiteX58" fmla="*/ 7610168 w 8563898"/>
                      <a:gd name="connsiteY58" fmla="*/ 855406 h 1035881"/>
                      <a:gd name="connsiteX59" fmla="*/ 7649497 w 8563898"/>
                      <a:gd name="connsiteY59" fmla="*/ 865239 h 1035881"/>
                      <a:gd name="connsiteX60" fmla="*/ 7737987 w 8563898"/>
                      <a:gd name="connsiteY60" fmla="*/ 884903 h 1035881"/>
                      <a:gd name="connsiteX61" fmla="*/ 7806813 w 8563898"/>
                      <a:gd name="connsiteY61" fmla="*/ 904568 h 1035881"/>
                      <a:gd name="connsiteX62" fmla="*/ 7855974 w 8563898"/>
                      <a:gd name="connsiteY62" fmla="*/ 914400 h 1035881"/>
                      <a:gd name="connsiteX63" fmla="*/ 7905136 w 8563898"/>
                      <a:gd name="connsiteY63" fmla="*/ 934064 h 1035881"/>
                      <a:gd name="connsiteX64" fmla="*/ 7993626 w 8563898"/>
                      <a:gd name="connsiteY64" fmla="*/ 943897 h 1035881"/>
                      <a:gd name="connsiteX65" fmla="*/ 8131278 w 8563898"/>
                      <a:gd name="connsiteY65" fmla="*/ 973393 h 1035881"/>
                      <a:gd name="connsiteX66" fmla="*/ 8160774 w 8563898"/>
                      <a:gd name="connsiteY66" fmla="*/ 983226 h 1035881"/>
                      <a:gd name="connsiteX67" fmla="*/ 8259097 w 8563898"/>
                      <a:gd name="connsiteY67" fmla="*/ 1002890 h 1035881"/>
                      <a:gd name="connsiteX68" fmla="*/ 8563897 w 8563898"/>
                      <a:gd name="connsiteY68" fmla="*/ 983226 h 1035881"/>
                      <a:gd name="connsiteX0" fmla="*/ 0 w 8563897"/>
                      <a:gd name="connsiteY0" fmla="*/ 201375 h 1071454"/>
                      <a:gd name="connsiteX1" fmla="*/ 186813 w 8563897"/>
                      <a:gd name="connsiteY1" fmla="*/ 171878 h 1071454"/>
                      <a:gd name="connsiteX2" fmla="*/ 245807 w 8563897"/>
                      <a:gd name="connsiteY2" fmla="*/ 152213 h 1071454"/>
                      <a:gd name="connsiteX3" fmla="*/ 373626 w 8563897"/>
                      <a:gd name="connsiteY3" fmla="*/ 142381 h 1071454"/>
                      <a:gd name="connsiteX4" fmla="*/ 668594 w 8563897"/>
                      <a:gd name="connsiteY4" fmla="*/ 83387 h 1071454"/>
                      <a:gd name="connsiteX5" fmla="*/ 924232 w 8563897"/>
                      <a:gd name="connsiteY5" fmla="*/ 63723 h 1071454"/>
                      <a:gd name="connsiteX6" fmla="*/ 1022555 w 8563897"/>
                      <a:gd name="connsiteY6" fmla="*/ 34226 h 1071454"/>
                      <a:gd name="connsiteX7" fmla="*/ 1101213 w 8563897"/>
                      <a:gd name="connsiteY7" fmla="*/ 24394 h 1071454"/>
                      <a:gd name="connsiteX8" fmla="*/ 1678465 w 8563897"/>
                      <a:gd name="connsiteY8" fmla="*/ 27770 h 1071454"/>
                      <a:gd name="connsiteX9" fmla="*/ 2272530 w 8563897"/>
                      <a:gd name="connsiteY9" fmla="*/ 31244 h 1071454"/>
                      <a:gd name="connsiteX10" fmla="*/ 2635045 w 8563897"/>
                      <a:gd name="connsiteY10" fmla="*/ 34226 h 1071454"/>
                      <a:gd name="connsiteX11" fmla="*/ 3038168 w 8563897"/>
                      <a:gd name="connsiteY11" fmla="*/ 44058 h 1071454"/>
                      <a:gd name="connsiteX12" fmla="*/ 3136490 w 8563897"/>
                      <a:gd name="connsiteY12" fmla="*/ 63723 h 1071454"/>
                      <a:gd name="connsiteX13" fmla="*/ 3283974 w 8563897"/>
                      <a:gd name="connsiteY13" fmla="*/ 83387 h 1071454"/>
                      <a:gd name="connsiteX14" fmla="*/ 3401961 w 8563897"/>
                      <a:gd name="connsiteY14" fmla="*/ 103052 h 1071454"/>
                      <a:gd name="connsiteX15" fmla="*/ 3657600 w 8563897"/>
                      <a:gd name="connsiteY15" fmla="*/ 112884 h 1071454"/>
                      <a:gd name="connsiteX16" fmla="*/ 3765755 w 8563897"/>
                      <a:gd name="connsiteY16" fmla="*/ 122717 h 1071454"/>
                      <a:gd name="connsiteX17" fmla="*/ 3844413 w 8563897"/>
                      <a:gd name="connsiteY17" fmla="*/ 152213 h 1071454"/>
                      <a:gd name="connsiteX18" fmla="*/ 3893574 w 8563897"/>
                      <a:gd name="connsiteY18" fmla="*/ 162046 h 1071454"/>
                      <a:gd name="connsiteX19" fmla="*/ 3932903 w 8563897"/>
                      <a:gd name="connsiteY19" fmla="*/ 171878 h 1071454"/>
                      <a:gd name="connsiteX20" fmla="*/ 4050890 w 8563897"/>
                      <a:gd name="connsiteY20" fmla="*/ 191542 h 1071454"/>
                      <a:gd name="connsiteX21" fmla="*/ 4109884 w 8563897"/>
                      <a:gd name="connsiteY21" fmla="*/ 201375 h 1071454"/>
                      <a:gd name="connsiteX22" fmla="*/ 4188542 w 8563897"/>
                      <a:gd name="connsiteY22" fmla="*/ 211207 h 1071454"/>
                      <a:gd name="connsiteX23" fmla="*/ 4227871 w 8563897"/>
                      <a:gd name="connsiteY23" fmla="*/ 221039 h 1071454"/>
                      <a:gd name="connsiteX24" fmla="*/ 4758813 w 8563897"/>
                      <a:gd name="connsiteY24" fmla="*/ 240704 h 1071454"/>
                      <a:gd name="connsiteX25" fmla="*/ 4798142 w 8563897"/>
                      <a:gd name="connsiteY25" fmla="*/ 250536 h 1071454"/>
                      <a:gd name="connsiteX26" fmla="*/ 4857136 w 8563897"/>
                      <a:gd name="connsiteY26" fmla="*/ 260368 h 1071454"/>
                      <a:gd name="connsiteX27" fmla="*/ 4975123 w 8563897"/>
                      <a:gd name="connsiteY27" fmla="*/ 289865 h 1071454"/>
                      <a:gd name="connsiteX28" fmla="*/ 5083278 w 8563897"/>
                      <a:gd name="connsiteY28" fmla="*/ 309529 h 1071454"/>
                      <a:gd name="connsiteX29" fmla="*/ 5132439 w 8563897"/>
                      <a:gd name="connsiteY29" fmla="*/ 319362 h 1071454"/>
                      <a:gd name="connsiteX30" fmla="*/ 5250426 w 8563897"/>
                      <a:gd name="connsiteY30" fmla="*/ 339026 h 1071454"/>
                      <a:gd name="connsiteX31" fmla="*/ 5289755 w 8563897"/>
                      <a:gd name="connsiteY31" fmla="*/ 348858 h 1071454"/>
                      <a:gd name="connsiteX32" fmla="*/ 5348749 w 8563897"/>
                      <a:gd name="connsiteY32" fmla="*/ 358691 h 1071454"/>
                      <a:gd name="connsiteX33" fmla="*/ 5456903 w 8563897"/>
                      <a:gd name="connsiteY33" fmla="*/ 378355 h 1071454"/>
                      <a:gd name="connsiteX34" fmla="*/ 5594555 w 8563897"/>
                      <a:gd name="connsiteY34" fmla="*/ 398020 h 1071454"/>
                      <a:gd name="connsiteX35" fmla="*/ 5692878 w 8563897"/>
                      <a:gd name="connsiteY35" fmla="*/ 427517 h 1071454"/>
                      <a:gd name="connsiteX36" fmla="*/ 5771536 w 8563897"/>
                      <a:gd name="connsiteY36" fmla="*/ 447181 h 1071454"/>
                      <a:gd name="connsiteX37" fmla="*/ 5879690 w 8563897"/>
                      <a:gd name="connsiteY37" fmla="*/ 457013 h 1071454"/>
                      <a:gd name="connsiteX38" fmla="*/ 6007510 w 8563897"/>
                      <a:gd name="connsiteY38" fmla="*/ 486510 h 1071454"/>
                      <a:gd name="connsiteX39" fmla="*/ 6086168 w 8563897"/>
                      <a:gd name="connsiteY39" fmla="*/ 496342 h 1071454"/>
                      <a:gd name="connsiteX40" fmla="*/ 6174658 w 8563897"/>
                      <a:gd name="connsiteY40" fmla="*/ 516007 h 1071454"/>
                      <a:gd name="connsiteX41" fmla="*/ 6272981 w 8563897"/>
                      <a:gd name="connsiteY41" fmla="*/ 535671 h 1071454"/>
                      <a:gd name="connsiteX42" fmla="*/ 6381136 w 8563897"/>
                      <a:gd name="connsiteY42" fmla="*/ 584833 h 1071454"/>
                      <a:gd name="connsiteX43" fmla="*/ 6459794 w 8563897"/>
                      <a:gd name="connsiteY43" fmla="*/ 604497 h 1071454"/>
                      <a:gd name="connsiteX44" fmla="*/ 6528620 w 8563897"/>
                      <a:gd name="connsiteY44" fmla="*/ 624162 h 1071454"/>
                      <a:gd name="connsiteX45" fmla="*/ 6695768 w 8563897"/>
                      <a:gd name="connsiteY45" fmla="*/ 633994 h 1071454"/>
                      <a:gd name="connsiteX46" fmla="*/ 6735097 w 8563897"/>
                      <a:gd name="connsiteY46" fmla="*/ 653658 h 1071454"/>
                      <a:gd name="connsiteX47" fmla="*/ 6784258 w 8563897"/>
                      <a:gd name="connsiteY47" fmla="*/ 673323 h 1071454"/>
                      <a:gd name="connsiteX48" fmla="*/ 6813755 w 8563897"/>
                      <a:gd name="connsiteY48" fmla="*/ 692987 h 1071454"/>
                      <a:gd name="connsiteX49" fmla="*/ 6862916 w 8563897"/>
                      <a:gd name="connsiteY49" fmla="*/ 702820 h 1071454"/>
                      <a:gd name="connsiteX50" fmla="*/ 6931742 w 8563897"/>
                      <a:gd name="connsiteY50" fmla="*/ 722484 h 1071454"/>
                      <a:gd name="connsiteX51" fmla="*/ 7000568 w 8563897"/>
                      <a:gd name="connsiteY51" fmla="*/ 751981 h 1071454"/>
                      <a:gd name="connsiteX52" fmla="*/ 7157884 w 8563897"/>
                      <a:gd name="connsiteY52" fmla="*/ 771646 h 1071454"/>
                      <a:gd name="connsiteX53" fmla="*/ 7207045 w 8563897"/>
                      <a:gd name="connsiteY53" fmla="*/ 781478 h 1071454"/>
                      <a:gd name="connsiteX54" fmla="*/ 7246374 w 8563897"/>
                      <a:gd name="connsiteY54" fmla="*/ 791310 h 1071454"/>
                      <a:gd name="connsiteX55" fmla="*/ 7334865 w 8563897"/>
                      <a:gd name="connsiteY55" fmla="*/ 801142 h 1071454"/>
                      <a:gd name="connsiteX56" fmla="*/ 7433187 w 8563897"/>
                      <a:gd name="connsiteY56" fmla="*/ 820807 h 1071454"/>
                      <a:gd name="connsiteX57" fmla="*/ 7570839 w 8563897"/>
                      <a:gd name="connsiteY57" fmla="*/ 850304 h 1071454"/>
                      <a:gd name="connsiteX58" fmla="*/ 7610168 w 8563897"/>
                      <a:gd name="connsiteY58" fmla="*/ 879800 h 1071454"/>
                      <a:gd name="connsiteX59" fmla="*/ 7649497 w 8563897"/>
                      <a:gd name="connsiteY59" fmla="*/ 889633 h 1071454"/>
                      <a:gd name="connsiteX60" fmla="*/ 7737987 w 8563897"/>
                      <a:gd name="connsiteY60" fmla="*/ 909297 h 1071454"/>
                      <a:gd name="connsiteX61" fmla="*/ 7806813 w 8563897"/>
                      <a:gd name="connsiteY61" fmla="*/ 928962 h 1071454"/>
                      <a:gd name="connsiteX62" fmla="*/ 7855974 w 8563897"/>
                      <a:gd name="connsiteY62" fmla="*/ 938794 h 1071454"/>
                      <a:gd name="connsiteX63" fmla="*/ 7905136 w 8563897"/>
                      <a:gd name="connsiteY63" fmla="*/ 958458 h 1071454"/>
                      <a:gd name="connsiteX64" fmla="*/ 7993626 w 8563897"/>
                      <a:gd name="connsiteY64" fmla="*/ 968291 h 1071454"/>
                      <a:gd name="connsiteX65" fmla="*/ 8131278 w 8563897"/>
                      <a:gd name="connsiteY65" fmla="*/ 997787 h 1071454"/>
                      <a:gd name="connsiteX66" fmla="*/ 8160774 w 8563897"/>
                      <a:gd name="connsiteY66" fmla="*/ 1007620 h 1071454"/>
                      <a:gd name="connsiteX67" fmla="*/ 8259097 w 8563897"/>
                      <a:gd name="connsiteY67" fmla="*/ 1027284 h 1071454"/>
                      <a:gd name="connsiteX68" fmla="*/ 8563897 w 8563897"/>
                      <a:gd name="connsiteY68" fmla="*/ 1007620 h 1071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8563897" h="1071454" extrusionOk="0">
                        <a:moveTo>
                          <a:pt x="0" y="201375"/>
                        </a:moveTo>
                        <a:cubicBezTo>
                          <a:pt x="66734" y="187741"/>
                          <a:pt x="122551" y="186238"/>
                          <a:pt x="186813" y="171878"/>
                        </a:cubicBezTo>
                        <a:cubicBezTo>
                          <a:pt x="209886" y="166082"/>
                          <a:pt x="223862" y="157462"/>
                          <a:pt x="245807" y="152213"/>
                        </a:cubicBezTo>
                        <a:cubicBezTo>
                          <a:pt x="278426" y="141076"/>
                          <a:pt x="334270" y="135145"/>
                          <a:pt x="373626" y="142381"/>
                        </a:cubicBezTo>
                        <a:cubicBezTo>
                          <a:pt x="478651" y="137505"/>
                          <a:pt x="577999" y="70025"/>
                          <a:pt x="668594" y="83387"/>
                        </a:cubicBezTo>
                        <a:cubicBezTo>
                          <a:pt x="841713" y="78659"/>
                          <a:pt x="772561" y="75346"/>
                          <a:pt x="924232" y="63723"/>
                        </a:cubicBezTo>
                        <a:cubicBezTo>
                          <a:pt x="953208" y="62861"/>
                          <a:pt x="987217" y="42746"/>
                          <a:pt x="1022555" y="34226"/>
                        </a:cubicBezTo>
                        <a:cubicBezTo>
                          <a:pt x="1043877" y="32177"/>
                          <a:pt x="1075002" y="23661"/>
                          <a:pt x="1101213" y="24394"/>
                        </a:cubicBezTo>
                        <a:cubicBezTo>
                          <a:pt x="1283267" y="-10557"/>
                          <a:pt x="1556293" y="91705"/>
                          <a:pt x="1678465" y="27770"/>
                        </a:cubicBezTo>
                        <a:cubicBezTo>
                          <a:pt x="1800637" y="-36165"/>
                          <a:pt x="2113100" y="30168"/>
                          <a:pt x="2272530" y="31244"/>
                        </a:cubicBezTo>
                        <a:cubicBezTo>
                          <a:pt x="2431960" y="32320"/>
                          <a:pt x="2477258" y="73059"/>
                          <a:pt x="2635045" y="34226"/>
                        </a:cubicBezTo>
                        <a:cubicBezTo>
                          <a:pt x="2737303" y="21501"/>
                          <a:pt x="2949462" y="35686"/>
                          <a:pt x="3038168" y="44058"/>
                        </a:cubicBezTo>
                        <a:cubicBezTo>
                          <a:pt x="3168443" y="39646"/>
                          <a:pt x="3070075" y="48688"/>
                          <a:pt x="3136490" y="63723"/>
                        </a:cubicBezTo>
                        <a:cubicBezTo>
                          <a:pt x="3166622" y="63259"/>
                          <a:pt x="3249617" y="74003"/>
                          <a:pt x="3283974" y="83387"/>
                        </a:cubicBezTo>
                        <a:cubicBezTo>
                          <a:pt x="3323403" y="85378"/>
                          <a:pt x="3362483" y="106072"/>
                          <a:pt x="3401961" y="103052"/>
                        </a:cubicBezTo>
                        <a:cubicBezTo>
                          <a:pt x="3475193" y="98617"/>
                          <a:pt x="3573930" y="132899"/>
                          <a:pt x="3657600" y="112884"/>
                        </a:cubicBezTo>
                        <a:cubicBezTo>
                          <a:pt x="3693503" y="109520"/>
                          <a:pt x="3720640" y="112377"/>
                          <a:pt x="3765755" y="122717"/>
                        </a:cubicBezTo>
                        <a:cubicBezTo>
                          <a:pt x="3777889" y="124251"/>
                          <a:pt x="3843744" y="151891"/>
                          <a:pt x="3844413" y="152213"/>
                        </a:cubicBezTo>
                        <a:cubicBezTo>
                          <a:pt x="3856517" y="159440"/>
                          <a:pt x="3874327" y="159113"/>
                          <a:pt x="3893574" y="162046"/>
                        </a:cubicBezTo>
                        <a:cubicBezTo>
                          <a:pt x="3907069" y="164381"/>
                          <a:pt x="3919110" y="169981"/>
                          <a:pt x="3932903" y="171878"/>
                        </a:cubicBezTo>
                        <a:cubicBezTo>
                          <a:pt x="3990844" y="184246"/>
                          <a:pt x="3982868" y="180451"/>
                          <a:pt x="4050890" y="191542"/>
                        </a:cubicBezTo>
                        <a:cubicBezTo>
                          <a:pt x="4071661" y="195690"/>
                          <a:pt x="4085658" y="201852"/>
                          <a:pt x="4109884" y="201375"/>
                        </a:cubicBezTo>
                        <a:cubicBezTo>
                          <a:pt x="4140183" y="201578"/>
                          <a:pt x="4167522" y="212569"/>
                          <a:pt x="4188542" y="211207"/>
                        </a:cubicBezTo>
                        <a:cubicBezTo>
                          <a:pt x="4199754" y="210104"/>
                          <a:pt x="4215226" y="218271"/>
                          <a:pt x="4227871" y="221039"/>
                        </a:cubicBezTo>
                        <a:cubicBezTo>
                          <a:pt x="4381054" y="220692"/>
                          <a:pt x="4678296" y="236651"/>
                          <a:pt x="4758813" y="240704"/>
                        </a:cubicBezTo>
                        <a:cubicBezTo>
                          <a:pt x="4769433" y="241345"/>
                          <a:pt x="4781422" y="249945"/>
                          <a:pt x="4798142" y="250536"/>
                        </a:cubicBezTo>
                        <a:cubicBezTo>
                          <a:pt x="4816959" y="252718"/>
                          <a:pt x="4839266" y="255172"/>
                          <a:pt x="4857136" y="260368"/>
                        </a:cubicBezTo>
                        <a:cubicBezTo>
                          <a:pt x="4897979" y="277271"/>
                          <a:pt x="4933822" y="285001"/>
                          <a:pt x="4975123" y="289865"/>
                        </a:cubicBezTo>
                        <a:cubicBezTo>
                          <a:pt x="5019613" y="299858"/>
                          <a:pt x="5045309" y="302172"/>
                          <a:pt x="5083278" y="309529"/>
                        </a:cubicBezTo>
                        <a:cubicBezTo>
                          <a:pt x="5097130" y="314893"/>
                          <a:pt x="5114491" y="313181"/>
                          <a:pt x="5132439" y="319362"/>
                        </a:cubicBezTo>
                        <a:cubicBezTo>
                          <a:pt x="5173946" y="325869"/>
                          <a:pt x="5210364" y="329230"/>
                          <a:pt x="5250426" y="339026"/>
                        </a:cubicBezTo>
                        <a:cubicBezTo>
                          <a:pt x="5264236" y="344717"/>
                          <a:pt x="5279296" y="344821"/>
                          <a:pt x="5289755" y="348858"/>
                        </a:cubicBezTo>
                        <a:cubicBezTo>
                          <a:pt x="5309011" y="353462"/>
                          <a:pt x="5331458" y="360214"/>
                          <a:pt x="5348749" y="358691"/>
                        </a:cubicBezTo>
                        <a:cubicBezTo>
                          <a:pt x="5427705" y="366320"/>
                          <a:pt x="5373683" y="355953"/>
                          <a:pt x="5456903" y="378355"/>
                        </a:cubicBezTo>
                        <a:cubicBezTo>
                          <a:pt x="5491227" y="370304"/>
                          <a:pt x="5553556" y="401964"/>
                          <a:pt x="5594555" y="398020"/>
                        </a:cubicBezTo>
                        <a:cubicBezTo>
                          <a:pt x="5676086" y="427850"/>
                          <a:pt x="5616237" y="400645"/>
                          <a:pt x="5692878" y="427517"/>
                        </a:cubicBezTo>
                        <a:cubicBezTo>
                          <a:pt x="5720316" y="437147"/>
                          <a:pt x="5746175" y="446507"/>
                          <a:pt x="5771536" y="447181"/>
                        </a:cubicBezTo>
                        <a:cubicBezTo>
                          <a:pt x="5806233" y="453494"/>
                          <a:pt x="5840974" y="453849"/>
                          <a:pt x="5879690" y="457013"/>
                        </a:cubicBezTo>
                        <a:cubicBezTo>
                          <a:pt x="5929986" y="472721"/>
                          <a:pt x="5974956" y="478385"/>
                          <a:pt x="6007510" y="486510"/>
                        </a:cubicBezTo>
                        <a:cubicBezTo>
                          <a:pt x="6037506" y="496757"/>
                          <a:pt x="6065552" y="495603"/>
                          <a:pt x="6086168" y="496342"/>
                        </a:cubicBezTo>
                        <a:cubicBezTo>
                          <a:pt x="6158978" y="507519"/>
                          <a:pt x="6103966" y="488734"/>
                          <a:pt x="6174658" y="516007"/>
                        </a:cubicBezTo>
                        <a:cubicBezTo>
                          <a:pt x="6277015" y="554303"/>
                          <a:pt x="6188825" y="525704"/>
                          <a:pt x="6272981" y="535671"/>
                        </a:cubicBezTo>
                        <a:cubicBezTo>
                          <a:pt x="6312230" y="556593"/>
                          <a:pt x="6349414" y="581739"/>
                          <a:pt x="6381136" y="584833"/>
                        </a:cubicBezTo>
                        <a:cubicBezTo>
                          <a:pt x="6407067" y="590548"/>
                          <a:pt x="6438104" y="600628"/>
                          <a:pt x="6459794" y="604497"/>
                        </a:cubicBezTo>
                        <a:cubicBezTo>
                          <a:pt x="6478864" y="610690"/>
                          <a:pt x="6511245" y="622113"/>
                          <a:pt x="6528620" y="624162"/>
                        </a:cubicBezTo>
                        <a:cubicBezTo>
                          <a:pt x="6582409" y="638062"/>
                          <a:pt x="6623601" y="632964"/>
                          <a:pt x="6695768" y="633994"/>
                        </a:cubicBezTo>
                        <a:cubicBezTo>
                          <a:pt x="6709838" y="639652"/>
                          <a:pt x="6722922" y="648452"/>
                          <a:pt x="6735097" y="653658"/>
                        </a:cubicBezTo>
                        <a:cubicBezTo>
                          <a:pt x="6747039" y="657714"/>
                          <a:pt x="6768560" y="661840"/>
                          <a:pt x="6784258" y="673323"/>
                        </a:cubicBezTo>
                        <a:cubicBezTo>
                          <a:pt x="6796906" y="676908"/>
                          <a:pt x="6805409" y="687739"/>
                          <a:pt x="6813755" y="692987"/>
                        </a:cubicBezTo>
                        <a:cubicBezTo>
                          <a:pt x="6831856" y="700201"/>
                          <a:pt x="6849812" y="698951"/>
                          <a:pt x="6862916" y="702820"/>
                        </a:cubicBezTo>
                        <a:cubicBezTo>
                          <a:pt x="6888218" y="712421"/>
                          <a:pt x="6913242" y="712557"/>
                          <a:pt x="6931742" y="722484"/>
                        </a:cubicBezTo>
                        <a:cubicBezTo>
                          <a:pt x="6955333" y="734089"/>
                          <a:pt x="6979197" y="744722"/>
                          <a:pt x="7000568" y="751981"/>
                        </a:cubicBezTo>
                        <a:cubicBezTo>
                          <a:pt x="7049109" y="760865"/>
                          <a:pt x="7108741" y="761871"/>
                          <a:pt x="7157884" y="771646"/>
                        </a:cubicBezTo>
                        <a:cubicBezTo>
                          <a:pt x="7174820" y="774468"/>
                          <a:pt x="7190334" y="776538"/>
                          <a:pt x="7207045" y="781478"/>
                        </a:cubicBezTo>
                        <a:cubicBezTo>
                          <a:pt x="7217649" y="785357"/>
                          <a:pt x="7232176" y="790373"/>
                          <a:pt x="7246374" y="791310"/>
                        </a:cubicBezTo>
                        <a:cubicBezTo>
                          <a:pt x="7278229" y="789766"/>
                          <a:pt x="7297258" y="800253"/>
                          <a:pt x="7334865" y="801142"/>
                        </a:cubicBezTo>
                        <a:cubicBezTo>
                          <a:pt x="7410033" y="812436"/>
                          <a:pt x="7334668" y="816173"/>
                          <a:pt x="7433187" y="820807"/>
                        </a:cubicBezTo>
                        <a:cubicBezTo>
                          <a:pt x="7479284" y="829587"/>
                          <a:pt x="7570839" y="850304"/>
                          <a:pt x="7570839" y="850304"/>
                        </a:cubicBezTo>
                        <a:cubicBezTo>
                          <a:pt x="7584427" y="859550"/>
                          <a:pt x="7595122" y="872218"/>
                          <a:pt x="7610168" y="879800"/>
                        </a:cubicBezTo>
                        <a:cubicBezTo>
                          <a:pt x="7623492" y="887841"/>
                          <a:pt x="7636868" y="886814"/>
                          <a:pt x="7649497" y="889633"/>
                        </a:cubicBezTo>
                        <a:cubicBezTo>
                          <a:pt x="7695775" y="899502"/>
                          <a:pt x="7695429" y="897023"/>
                          <a:pt x="7737987" y="909297"/>
                        </a:cubicBezTo>
                        <a:cubicBezTo>
                          <a:pt x="7783397" y="931025"/>
                          <a:pt x="7736410" y="914345"/>
                          <a:pt x="7806813" y="928962"/>
                        </a:cubicBezTo>
                        <a:cubicBezTo>
                          <a:pt x="7822090" y="932205"/>
                          <a:pt x="7837931" y="936658"/>
                          <a:pt x="7855974" y="938794"/>
                        </a:cubicBezTo>
                        <a:cubicBezTo>
                          <a:pt x="7873144" y="945909"/>
                          <a:pt x="7890454" y="952808"/>
                          <a:pt x="7905136" y="958458"/>
                        </a:cubicBezTo>
                        <a:cubicBezTo>
                          <a:pt x="7939267" y="967632"/>
                          <a:pt x="7960584" y="966602"/>
                          <a:pt x="7993626" y="968291"/>
                        </a:cubicBezTo>
                        <a:cubicBezTo>
                          <a:pt x="8077889" y="989581"/>
                          <a:pt x="8016185" y="987276"/>
                          <a:pt x="8131278" y="997787"/>
                        </a:cubicBezTo>
                        <a:cubicBezTo>
                          <a:pt x="8138642" y="998515"/>
                          <a:pt x="8152874" y="1003495"/>
                          <a:pt x="8160774" y="1007620"/>
                        </a:cubicBezTo>
                        <a:cubicBezTo>
                          <a:pt x="8199207" y="1018358"/>
                          <a:pt x="8212111" y="1020232"/>
                          <a:pt x="8259097" y="1027284"/>
                        </a:cubicBezTo>
                        <a:cubicBezTo>
                          <a:pt x="8587285" y="1017604"/>
                          <a:pt x="8552680" y="1144213"/>
                          <a:pt x="8563897" y="10076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673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51F5E-0556-4583-B0A0-31B0CA2595DE}"/>
              </a:ext>
            </a:extLst>
          </p:cNvPr>
          <p:cNvSpPr/>
          <p:nvPr/>
        </p:nvSpPr>
        <p:spPr>
          <a:xfrm>
            <a:off x="5867400" y="1371600"/>
            <a:ext cx="609600" cy="4953001"/>
          </a:xfrm>
          <a:prstGeom prst="can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F87B96C-EDEF-4FF9-B1A2-A9F53D5FC9CE}"/>
              </a:ext>
            </a:extLst>
          </p:cNvPr>
          <p:cNvSpPr/>
          <p:nvPr/>
        </p:nvSpPr>
        <p:spPr>
          <a:xfrm>
            <a:off x="5867400" y="4495802"/>
            <a:ext cx="609600" cy="182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CC226-8EA6-420F-8BC6-98C3A0828FC3}"/>
              </a:ext>
            </a:extLst>
          </p:cNvPr>
          <p:cNvSpPr/>
          <p:nvPr/>
        </p:nvSpPr>
        <p:spPr>
          <a:xfrm>
            <a:off x="5867400" y="1356852"/>
            <a:ext cx="2286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00D56-F754-4D65-99C4-8EB132F8EAE3}"/>
              </a:ext>
            </a:extLst>
          </p:cNvPr>
          <p:cNvSpPr/>
          <p:nvPr/>
        </p:nvSpPr>
        <p:spPr>
          <a:xfrm>
            <a:off x="8229601" y="2438400"/>
            <a:ext cx="2209800" cy="636752"/>
          </a:xfrm>
          <a:custGeom>
            <a:avLst/>
            <a:gdLst>
              <a:gd name="connsiteX0" fmla="*/ 0 w 2209800"/>
              <a:gd name="connsiteY0" fmla="*/ 0 h 636752"/>
              <a:gd name="connsiteX1" fmla="*/ 486156 w 2209800"/>
              <a:gd name="connsiteY1" fmla="*/ 0 h 636752"/>
              <a:gd name="connsiteX2" fmla="*/ 972312 w 2209800"/>
              <a:gd name="connsiteY2" fmla="*/ 0 h 636752"/>
              <a:gd name="connsiteX3" fmla="*/ 1546860 w 2209800"/>
              <a:gd name="connsiteY3" fmla="*/ 0 h 636752"/>
              <a:gd name="connsiteX4" fmla="*/ 2209800 w 2209800"/>
              <a:gd name="connsiteY4" fmla="*/ 0 h 636752"/>
              <a:gd name="connsiteX5" fmla="*/ 2209800 w 2209800"/>
              <a:gd name="connsiteY5" fmla="*/ 318376 h 636752"/>
              <a:gd name="connsiteX6" fmla="*/ 2209800 w 2209800"/>
              <a:gd name="connsiteY6" fmla="*/ 636752 h 636752"/>
              <a:gd name="connsiteX7" fmla="*/ 1657350 w 2209800"/>
              <a:gd name="connsiteY7" fmla="*/ 636752 h 636752"/>
              <a:gd name="connsiteX8" fmla="*/ 1104900 w 2209800"/>
              <a:gd name="connsiteY8" fmla="*/ 636752 h 636752"/>
              <a:gd name="connsiteX9" fmla="*/ 596646 w 2209800"/>
              <a:gd name="connsiteY9" fmla="*/ 636752 h 636752"/>
              <a:gd name="connsiteX10" fmla="*/ 0 w 2209800"/>
              <a:gd name="connsiteY10" fmla="*/ 636752 h 636752"/>
              <a:gd name="connsiteX11" fmla="*/ 0 w 2209800"/>
              <a:gd name="connsiteY11" fmla="*/ 324744 h 636752"/>
              <a:gd name="connsiteX12" fmla="*/ 0 w 2209800"/>
              <a:gd name="connsiteY12" fmla="*/ 0 h 63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9800" h="636752" fill="none" extrusionOk="0">
                <a:moveTo>
                  <a:pt x="0" y="0"/>
                </a:moveTo>
                <a:cubicBezTo>
                  <a:pt x="226747" y="-11621"/>
                  <a:pt x="246366" y="23825"/>
                  <a:pt x="486156" y="0"/>
                </a:cubicBezTo>
                <a:cubicBezTo>
                  <a:pt x="725946" y="-23825"/>
                  <a:pt x="828056" y="12147"/>
                  <a:pt x="972312" y="0"/>
                </a:cubicBezTo>
                <a:cubicBezTo>
                  <a:pt x="1116568" y="-12147"/>
                  <a:pt x="1339220" y="8368"/>
                  <a:pt x="1546860" y="0"/>
                </a:cubicBezTo>
                <a:cubicBezTo>
                  <a:pt x="1754500" y="-8368"/>
                  <a:pt x="1890522" y="10471"/>
                  <a:pt x="2209800" y="0"/>
                </a:cubicBezTo>
                <a:cubicBezTo>
                  <a:pt x="2245339" y="127387"/>
                  <a:pt x="2198362" y="245993"/>
                  <a:pt x="2209800" y="318376"/>
                </a:cubicBezTo>
                <a:cubicBezTo>
                  <a:pt x="2221238" y="390759"/>
                  <a:pt x="2206989" y="554272"/>
                  <a:pt x="2209800" y="636752"/>
                </a:cubicBezTo>
                <a:cubicBezTo>
                  <a:pt x="2023640" y="642243"/>
                  <a:pt x="1778987" y="600847"/>
                  <a:pt x="1657350" y="636752"/>
                </a:cubicBezTo>
                <a:cubicBezTo>
                  <a:pt x="1535713" y="672657"/>
                  <a:pt x="1362602" y="613758"/>
                  <a:pt x="1104900" y="636752"/>
                </a:cubicBezTo>
                <a:cubicBezTo>
                  <a:pt x="847198" y="659746"/>
                  <a:pt x="792645" y="605231"/>
                  <a:pt x="596646" y="636752"/>
                </a:cubicBezTo>
                <a:cubicBezTo>
                  <a:pt x="400647" y="668273"/>
                  <a:pt x="244812" y="633676"/>
                  <a:pt x="0" y="636752"/>
                </a:cubicBezTo>
                <a:cubicBezTo>
                  <a:pt x="-28789" y="513863"/>
                  <a:pt x="15937" y="438997"/>
                  <a:pt x="0" y="324744"/>
                </a:cubicBezTo>
                <a:cubicBezTo>
                  <a:pt x="-15937" y="210491"/>
                  <a:pt x="8950" y="133019"/>
                  <a:pt x="0" y="0"/>
                </a:cubicBezTo>
                <a:close/>
              </a:path>
              <a:path w="2209800" h="636752" stroke="0" extrusionOk="0">
                <a:moveTo>
                  <a:pt x="0" y="0"/>
                </a:moveTo>
                <a:cubicBezTo>
                  <a:pt x="184368" y="-18872"/>
                  <a:pt x="365373" y="50045"/>
                  <a:pt x="486156" y="0"/>
                </a:cubicBezTo>
                <a:cubicBezTo>
                  <a:pt x="606939" y="-50045"/>
                  <a:pt x="914945" y="46058"/>
                  <a:pt x="1082802" y="0"/>
                </a:cubicBezTo>
                <a:cubicBezTo>
                  <a:pt x="1250659" y="-46058"/>
                  <a:pt x="1410653" y="54936"/>
                  <a:pt x="1568958" y="0"/>
                </a:cubicBezTo>
                <a:cubicBezTo>
                  <a:pt x="1727263" y="-54936"/>
                  <a:pt x="2038229" y="44243"/>
                  <a:pt x="2209800" y="0"/>
                </a:cubicBezTo>
                <a:cubicBezTo>
                  <a:pt x="2213531" y="147495"/>
                  <a:pt x="2179324" y="167879"/>
                  <a:pt x="2209800" y="312008"/>
                </a:cubicBezTo>
                <a:cubicBezTo>
                  <a:pt x="2240276" y="456137"/>
                  <a:pt x="2206160" y="522840"/>
                  <a:pt x="2209800" y="636752"/>
                </a:cubicBezTo>
                <a:cubicBezTo>
                  <a:pt x="1961408" y="678328"/>
                  <a:pt x="1943429" y="617583"/>
                  <a:pt x="1679448" y="636752"/>
                </a:cubicBezTo>
                <a:cubicBezTo>
                  <a:pt x="1415467" y="655921"/>
                  <a:pt x="1260579" y="589549"/>
                  <a:pt x="1126998" y="636752"/>
                </a:cubicBezTo>
                <a:cubicBezTo>
                  <a:pt x="993417" y="683955"/>
                  <a:pt x="819505" y="593976"/>
                  <a:pt x="618744" y="636752"/>
                </a:cubicBezTo>
                <a:cubicBezTo>
                  <a:pt x="417983" y="679528"/>
                  <a:pt x="249127" y="596397"/>
                  <a:pt x="0" y="636752"/>
                </a:cubicBezTo>
                <a:cubicBezTo>
                  <a:pt x="-17130" y="567614"/>
                  <a:pt x="11416" y="481205"/>
                  <a:pt x="0" y="331111"/>
                </a:cubicBezTo>
                <a:cubicBezTo>
                  <a:pt x="-11416" y="181017"/>
                  <a:pt x="6389" y="86649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2447986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F8FFF-1C4C-49BA-B06C-817C186D96C6}"/>
              </a:ext>
            </a:extLst>
          </p:cNvPr>
          <p:cNvCxnSpPr>
            <a:cxnSpLocks/>
          </p:cNvCxnSpPr>
          <p:nvPr/>
        </p:nvCxnSpPr>
        <p:spPr>
          <a:xfrm flipV="1">
            <a:off x="8229601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89C24-A4C4-4268-91CD-0BA78E4BA197}"/>
              </a:ext>
            </a:extLst>
          </p:cNvPr>
          <p:cNvCxnSpPr>
            <a:cxnSpLocks/>
          </p:cNvCxnSpPr>
          <p:nvPr/>
        </p:nvCxnSpPr>
        <p:spPr>
          <a:xfrm flipV="1">
            <a:off x="10439399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AE81F3-C5E6-4CE1-8298-B115C3642F7E}"/>
              </a:ext>
            </a:extLst>
          </p:cNvPr>
          <p:cNvCxnSpPr>
            <a:cxnSpLocks/>
          </p:cNvCxnSpPr>
          <p:nvPr/>
        </p:nvCxnSpPr>
        <p:spPr>
          <a:xfrm>
            <a:off x="8229601" y="3075152"/>
            <a:ext cx="2209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6C0E116-DEA3-4443-A7B1-B3AD434B8468}"/>
              </a:ext>
            </a:extLst>
          </p:cNvPr>
          <p:cNvCxnSpPr>
            <a:cxnSpLocks/>
          </p:cNvCxnSpPr>
          <p:nvPr/>
        </p:nvCxnSpPr>
        <p:spPr>
          <a:xfrm>
            <a:off x="8153399" y="1752600"/>
            <a:ext cx="609600" cy="533400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A7345EA-5629-42BF-AE10-3183A2BDEAF4}"/>
              </a:ext>
            </a:extLst>
          </p:cNvPr>
          <p:cNvCxnSpPr>
            <a:cxnSpLocks/>
          </p:cNvCxnSpPr>
          <p:nvPr/>
        </p:nvCxnSpPr>
        <p:spPr>
          <a:xfrm>
            <a:off x="8229600" y="1600202"/>
            <a:ext cx="990601" cy="685799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02A634D-32F4-48CE-8D0F-6A8857F835FF}"/>
              </a:ext>
            </a:extLst>
          </p:cNvPr>
          <p:cNvCxnSpPr>
            <a:cxnSpLocks/>
          </p:cNvCxnSpPr>
          <p:nvPr/>
        </p:nvCxnSpPr>
        <p:spPr>
          <a:xfrm>
            <a:off x="8229600" y="1472326"/>
            <a:ext cx="1219200" cy="754777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olar Panels outline">
            <a:extLst>
              <a:ext uri="{FF2B5EF4-FFF2-40B4-BE49-F238E27FC236}">
                <a16:creationId xmlns:a16="http://schemas.microsoft.com/office/drawing/2014/main" id="{69E0853B-2728-494F-9C1B-DB4F7B85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275" y="609930"/>
            <a:ext cx="2584997" cy="2584997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581F738C-C074-4DFE-A784-6B2DCBA0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59" y="4826158"/>
            <a:ext cx="1193642" cy="1193642"/>
          </a:xfrm>
          <a:prstGeom prst="rect">
            <a:avLst/>
          </a:prstGeom>
        </p:spPr>
      </p:pic>
      <p:sp>
        <p:nvSpPr>
          <p:cNvPr id="21" name="Cylinder 20">
            <a:extLst>
              <a:ext uri="{FF2B5EF4-FFF2-40B4-BE49-F238E27FC236}">
                <a16:creationId xmlns:a16="http://schemas.microsoft.com/office/drawing/2014/main" id="{22D40C93-EA0C-4A70-BB9B-42A1DE31079E}"/>
              </a:ext>
            </a:extLst>
          </p:cNvPr>
          <p:cNvSpPr/>
          <p:nvPr/>
        </p:nvSpPr>
        <p:spPr>
          <a:xfrm>
            <a:off x="6109835" y="1600200"/>
            <a:ext cx="135662" cy="32766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2C2AD4A-D118-4C1D-9567-B52DE99FCA64}"/>
              </a:ext>
            </a:extLst>
          </p:cNvPr>
          <p:cNvSpPr/>
          <p:nvPr/>
        </p:nvSpPr>
        <p:spPr>
          <a:xfrm>
            <a:off x="6109837" y="1600201"/>
            <a:ext cx="1981201" cy="152401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C275D-E019-4ED7-B848-3FF42B593AD3}"/>
              </a:ext>
            </a:extLst>
          </p:cNvPr>
          <p:cNvSpPr/>
          <p:nvPr/>
        </p:nvSpPr>
        <p:spPr>
          <a:xfrm>
            <a:off x="4495158" y="1997247"/>
            <a:ext cx="780265" cy="1071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DD20B-5199-45CE-BB95-DDFCE8B41333}"/>
              </a:ext>
            </a:extLst>
          </p:cNvPr>
          <p:cNvCxnSpPr>
            <a:cxnSpLocks/>
          </p:cNvCxnSpPr>
          <p:nvPr/>
        </p:nvCxnSpPr>
        <p:spPr>
          <a:xfrm flipV="1">
            <a:off x="4512736" y="1997248"/>
            <a:ext cx="780265" cy="105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DBF416-181C-4B24-B4DF-9CBB225D534D}"/>
              </a:ext>
            </a:extLst>
          </p:cNvPr>
          <p:cNvSpPr/>
          <p:nvPr/>
        </p:nvSpPr>
        <p:spPr>
          <a:xfrm>
            <a:off x="3611692" y="2580137"/>
            <a:ext cx="1112711" cy="925062"/>
          </a:xfrm>
          <a:custGeom>
            <a:avLst/>
            <a:gdLst>
              <a:gd name="connsiteX0" fmla="*/ 0 w 1093510"/>
              <a:gd name="connsiteY0" fmla="*/ 0 h 867266"/>
              <a:gd name="connsiteX1" fmla="*/ 9427 w 1093510"/>
              <a:gd name="connsiteY1" fmla="*/ 471340 h 867266"/>
              <a:gd name="connsiteX2" fmla="*/ 18854 w 1093510"/>
              <a:gd name="connsiteY2" fmla="*/ 537327 h 867266"/>
              <a:gd name="connsiteX3" fmla="*/ 37708 w 1093510"/>
              <a:gd name="connsiteY3" fmla="*/ 603315 h 867266"/>
              <a:gd name="connsiteX4" fmla="*/ 56561 w 1093510"/>
              <a:gd name="connsiteY4" fmla="*/ 631595 h 867266"/>
              <a:gd name="connsiteX5" fmla="*/ 84842 w 1093510"/>
              <a:gd name="connsiteY5" fmla="*/ 659876 h 867266"/>
              <a:gd name="connsiteX6" fmla="*/ 160256 w 1093510"/>
              <a:gd name="connsiteY6" fmla="*/ 744717 h 867266"/>
              <a:gd name="connsiteX7" fmla="*/ 188536 w 1093510"/>
              <a:gd name="connsiteY7" fmla="*/ 754144 h 867266"/>
              <a:gd name="connsiteX8" fmla="*/ 245097 w 1093510"/>
              <a:gd name="connsiteY8" fmla="*/ 791851 h 867266"/>
              <a:gd name="connsiteX9" fmla="*/ 273378 w 1093510"/>
              <a:gd name="connsiteY9" fmla="*/ 801278 h 867266"/>
              <a:gd name="connsiteX10" fmla="*/ 301658 w 1093510"/>
              <a:gd name="connsiteY10" fmla="*/ 820131 h 867266"/>
              <a:gd name="connsiteX11" fmla="*/ 395926 w 1093510"/>
              <a:gd name="connsiteY11" fmla="*/ 848412 h 867266"/>
              <a:gd name="connsiteX12" fmla="*/ 452487 w 1093510"/>
              <a:gd name="connsiteY12" fmla="*/ 867266 h 867266"/>
              <a:gd name="connsiteX13" fmla="*/ 707011 w 1093510"/>
              <a:gd name="connsiteY13" fmla="*/ 857839 h 867266"/>
              <a:gd name="connsiteX14" fmla="*/ 735291 w 1093510"/>
              <a:gd name="connsiteY14" fmla="*/ 848412 h 867266"/>
              <a:gd name="connsiteX15" fmla="*/ 782425 w 1093510"/>
              <a:gd name="connsiteY15" fmla="*/ 838985 h 867266"/>
              <a:gd name="connsiteX16" fmla="*/ 838986 w 1093510"/>
              <a:gd name="connsiteY16" fmla="*/ 820131 h 867266"/>
              <a:gd name="connsiteX17" fmla="*/ 895547 w 1093510"/>
              <a:gd name="connsiteY17" fmla="*/ 782424 h 867266"/>
              <a:gd name="connsiteX18" fmla="*/ 923827 w 1093510"/>
              <a:gd name="connsiteY18" fmla="*/ 772997 h 867266"/>
              <a:gd name="connsiteX19" fmla="*/ 980388 w 1093510"/>
              <a:gd name="connsiteY19" fmla="*/ 735290 h 867266"/>
              <a:gd name="connsiteX20" fmla="*/ 1008668 w 1093510"/>
              <a:gd name="connsiteY20" fmla="*/ 716437 h 867266"/>
              <a:gd name="connsiteX21" fmla="*/ 1055802 w 1093510"/>
              <a:gd name="connsiteY21" fmla="*/ 631595 h 867266"/>
              <a:gd name="connsiteX22" fmla="*/ 1065229 w 1093510"/>
              <a:gd name="connsiteY22" fmla="*/ 584461 h 867266"/>
              <a:gd name="connsiteX23" fmla="*/ 1084083 w 1093510"/>
              <a:gd name="connsiteY23" fmla="*/ 527901 h 867266"/>
              <a:gd name="connsiteX24" fmla="*/ 1093510 w 1093510"/>
              <a:gd name="connsiteY24" fmla="*/ 499620 h 867266"/>
              <a:gd name="connsiteX25" fmla="*/ 1065229 w 1093510"/>
              <a:gd name="connsiteY25" fmla="*/ 471340 h 8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93510" h="867266">
                <a:moveTo>
                  <a:pt x="0" y="0"/>
                </a:moveTo>
                <a:cubicBezTo>
                  <a:pt x="3142" y="157113"/>
                  <a:pt x="3916" y="314292"/>
                  <a:pt x="9427" y="471340"/>
                </a:cubicBezTo>
                <a:cubicBezTo>
                  <a:pt x="10206" y="493545"/>
                  <a:pt x="14879" y="515466"/>
                  <a:pt x="18854" y="537327"/>
                </a:cubicBezTo>
                <a:cubicBezTo>
                  <a:pt x="20580" y="546821"/>
                  <a:pt x="31938" y="591775"/>
                  <a:pt x="37708" y="603315"/>
                </a:cubicBezTo>
                <a:cubicBezTo>
                  <a:pt x="42775" y="613448"/>
                  <a:pt x="49308" y="622892"/>
                  <a:pt x="56561" y="631595"/>
                </a:cubicBezTo>
                <a:cubicBezTo>
                  <a:pt x="65096" y="641837"/>
                  <a:pt x="76307" y="649634"/>
                  <a:pt x="84842" y="659876"/>
                </a:cubicBezTo>
                <a:cubicBezTo>
                  <a:pt x="109026" y="688897"/>
                  <a:pt x="117945" y="730613"/>
                  <a:pt x="160256" y="744717"/>
                </a:cubicBezTo>
                <a:cubicBezTo>
                  <a:pt x="169683" y="747859"/>
                  <a:pt x="179850" y="749318"/>
                  <a:pt x="188536" y="754144"/>
                </a:cubicBezTo>
                <a:cubicBezTo>
                  <a:pt x="208344" y="765148"/>
                  <a:pt x="223601" y="784686"/>
                  <a:pt x="245097" y="791851"/>
                </a:cubicBezTo>
                <a:cubicBezTo>
                  <a:pt x="254524" y="794993"/>
                  <a:pt x="264490" y="796834"/>
                  <a:pt x="273378" y="801278"/>
                </a:cubicBezTo>
                <a:cubicBezTo>
                  <a:pt x="283511" y="806345"/>
                  <a:pt x="291305" y="815530"/>
                  <a:pt x="301658" y="820131"/>
                </a:cubicBezTo>
                <a:cubicBezTo>
                  <a:pt x="347808" y="840642"/>
                  <a:pt x="353739" y="835756"/>
                  <a:pt x="395926" y="848412"/>
                </a:cubicBezTo>
                <a:cubicBezTo>
                  <a:pt x="414961" y="854123"/>
                  <a:pt x="452487" y="867266"/>
                  <a:pt x="452487" y="867266"/>
                </a:cubicBezTo>
                <a:cubicBezTo>
                  <a:pt x="537328" y="864124"/>
                  <a:pt x="622300" y="863487"/>
                  <a:pt x="707011" y="857839"/>
                </a:cubicBezTo>
                <a:cubicBezTo>
                  <a:pt x="716926" y="857178"/>
                  <a:pt x="725651" y="850822"/>
                  <a:pt x="735291" y="848412"/>
                </a:cubicBezTo>
                <a:cubicBezTo>
                  <a:pt x="750835" y="844526"/>
                  <a:pt x="766967" y="843201"/>
                  <a:pt x="782425" y="838985"/>
                </a:cubicBezTo>
                <a:cubicBezTo>
                  <a:pt x="801598" y="833756"/>
                  <a:pt x="822450" y="831155"/>
                  <a:pt x="838986" y="820131"/>
                </a:cubicBezTo>
                <a:cubicBezTo>
                  <a:pt x="857840" y="807562"/>
                  <a:pt x="874051" y="789590"/>
                  <a:pt x="895547" y="782424"/>
                </a:cubicBezTo>
                <a:cubicBezTo>
                  <a:pt x="904974" y="779282"/>
                  <a:pt x="915141" y="777823"/>
                  <a:pt x="923827" y="772997"/>
                </a:cubicBezTo>
                <a:cubicBezTo>
                  <a:pt x="943635" y="761993"/>
                  <a:pt x="961534" y="747859"/>
                  <a:pt x="980388" y="735290"/>
                </a:cubicBezTo>
                <a:lnTo>
                  <a:pt x="1008668" y="716437"/>
                </a:lnTo>
                <a:cubicBezTo>
                  <a:pt x="1036758" y="674302"/>
                  <a:pt x="1045846" y="671421"/>
                  <a:pt x="1055802" y="631595"/>
                </a:cubicBezTo>
                <a:cubicBezTo>
                  <a:pt x="1059688" y="616051"/>
                  <a:pt x="1061013" y="599919"/>
                  <a:pt x="1065229" y="584461"/>
                </a:cubicBezTo>
                <a:cubicBezTo>
                  <a:pt x="1070458" y="565288"/>
                  <a:pt x="1077798" y="546754"/>
                  <a:pt x="1084083" y="527901"/>
                </a:cubicBezTo>
                <a:lnTo>
                  <a:pt x="1093510" y="499620"/>
                </a:lnTo>
                <a:cubicBezTo>
                  <a:pt x="1072913" y="468725"/>
                  <a:pt x="1085986" y="471340"/>
                  <a:pt x="1065229" y="47134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EE4AAF3-A9A9-4144-BA53-0992EE5F37E7}"/>
              </a:ext>
            </a:extLst>
          </p:cNvPr>
          <p:cNvSpPr/>
          <p:nvPr/>
        </p:nvSpPr>
        <p:spPr>
          <a:xfrm>
            <a:off x="3522137" y="2580137"/>
            <a:ext cx="1112711" cy="925062"/>
          </a:xfrm>
          <a:custGeom>
            <a:avLst/>
            <a:gdLst>
              <a:gd name="connsiteX0" fmla="*/ 0 w 1093510"/>
              <a:gd name="connsiteY0" fmla="*/ 0 h 867266"/>
              <a:gd name="connsiteX1" fmla="*/ 9427 w 1093510"/>
              <a:gd name="connsiteY1" fmla="*/ 471340 h 867266"/>
              <a:gd name="connsiteX2" fmla="*/ 18854 w 1093510"/>
              <a:gd name="connsiteY2" fmla="*/ 537327 h 867266"/>
              <a:gd name="connsiteX3" fmla="*/ 37708 w 1093510"/>
              <a:gd name="connsiteY3" fmla="*/ 603315 h 867266"/>
              <a:gd name="connsiteX4" fmla="*/ 56561 w 1093510"/>
              <a:gd name="connsiteY4" fmla="*/ 631595 h 867266"/>
              <a:gd name="connsiteX5" fmla="*/ 84842 w 1093510"/>
              <a:gd name="connsiteY5" fmla="*/ 659876 h 867266"/>
              <a:gd name="connsiteX6" fmla="*/ 160256 w 1093510"/>
              <a:gd name="connsiteY6" fmla="*/ 744717 h 867266"/>
              <a:gd name="connsiteX7" fmla="*/ 188536 w 1093510"/>
              <a:gd name="connsiteY7" fmla="*/ 754144 h 867266"/>
              <a:gd name="connsiteX8" fmla="*/ 245097 w 1093510"/>
              <a:gd name="connsiteY8" fmla="*/ 791851 h 867266"/>
              <a:gd name="connsiteX9" fmla="*/ 273378 w 1093510"/>
              <a:gd name="connsiteY9" fmla="*/ 801278 h 867266"/>
              <a:gd name="connsiteX10" fmla="*/ 301658 w 1093510"/>
              <a:gd name="connsiteY10" fmla="*/ 820131 h 867266"/>
              <a:gd name="connsiteX11" fmla="*/ 395926 w 1093510"/>
              <a:gd name="connsiteY11" fmla="*/ 848412 h 867266"/>
              <a:gd name="connsiteX12" fmla="*/ 452487 w 1093510"/>
              <a:gd name="connsiteY12" fmla="*/ 867266 h 867266"/>
              <a:gd name="connsiteX13" fmla="*/ 707011 w 1093510"/>
              <a:gd name="connsiteY13" fmla="*/ 857839 h 867266"/>
              <a:gd name="connsiteX14" fmla="*/ 735291 w 1093510"/>
              <a:gd name="connsiteY14" fmla="*/ 848412 h 867266"/>
              <a:gd name="connsiteX15" fmla="*/ 782425 w 1093510"/>
              <a:gd name="connsiteY15" fmla="*/ 838985 h 867266"/>
              <a:gd name="connsiteX16" fmla="*/ 838986 w 1093510"/>
              <a:gd name="connsiteY16" fmla="*/ 820131 h 867266"/>
              <a:gd name="connsiteX17" fmla="*/ 895547 w 1093510"/>
              <a:gd name="connsiteY17" fmla="*/ 782424 h 867266"/>
              <a:gd name="connsiteX18" fmla="*/ 923827 w 1093510"/>
              <a:gd name="connsiteY18" fmla="*/ 772997 h 867266"/>
              <a:gd name="connsiteX19" fmla="*/ 980388 w 1093510"/>
              <a:gd name="connsiteY19" fmla="*/ 735290 h 867266"/>
              <a:gd name="connsiteX20" fmla="*/ 1008668 w 1093510"/>
              <a:gd name="connsiteY20" fmla="*/ 716437 h 867266"/>
              <a:gd name="connsiteX21" fmla="*/ 1055802 w 1093510"/>
              <a:gd name="connsiteY21" fmla="*/ 631595 h 867266"/>
              <a:gd name="connsiteX22" fmla="*/ 1065229 w 1093510"/>
              <a:gd name="connsiteY22" fmla="*/ 584461 h 867266"/>
              <a:gd name="connsiteX23" fmla="*/ 1084083 w 1093510"/>
              <a:gd name="connsiteY23" fmla="*/ 527901 h 867266"/>
              <a:gd name="connsiteX24" fmla="*/ 1093510 w 1093510"/>
              <a:gd name="connsiteY24" fmla="*/ 499620 h 867266"/>
              <a:gd name="connsiteX25" fmla="*/ 1065229 w 1093510"/>
              <a:gd name="connsiteY25" fmla="*/ 471340 h 8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93510" h="867266">
                <a:moveTo>
                  <a:pt x="0" y="0"/>
                </a:moveTo>
                <a:cubicBezTo>
                  <a:pt x="3142" y="157113"/>
                  <a:pt x="3916" y="314292"/>
                  <a:pt x="9427" y="471340"/>
                </a:cubicBezTo>
                <a:cubicBezTo>
                  <a:pt x="10206" y="493545"/>
                  <a:pt x="14879" y="515466"/>
                  <a:pt x="18854" y="537327"/>
                </a:cubicBezTo>
                <a:cubicBezTo>
                  <a:pt x="20580" y="546821"/>
                  <a:pt x="31938" y="591775"/>
                  <a:pt x="37708" y="603315"/>
                </a:cubicBezTo>
                <a:cubicBezTo>
                  <a:pt x="42775" y="613448"/>
                  <a:pt x="49308" y="622892"/>
                  <a:pt x="56561" y="631595"/>
                </a:cubicBezTo>
                <a:cubicBezTo>
                  <a:pt x="65096" y="641837"/>
                  <a:pt x="76307" y="649634"/>
                  <a:pt x="84842" y="659876"/>
                </a:cubicBezTo>
                <a:cubicBezTo>
                  <a:pt x="109026" y="688897"/>
                  <a:pt x="117945" y="730613"/>
                  <a:pt x="160256" y="744717"/>
                </a:cubicBezTo>
                <a:cubicBezTo>
                  <a:pt x="169683" y="747859"/>
                  <a:pt x="179850" y="749318"/>
                  <a:pt x="188536" y="754144"/>
                </a:cubicBezTo>
                <a:cubicBezTo>
                  <a:pt x="208344" y="765148"/>
                  <a:pt x="223601" y="784686"/>
                  <a:pt x="245097" y="791851"/>
                </a:cubicBezTo>
                <a:cubicBezTo>
                  <a:pt x="254524" y="794993"/>
                  <a:pt x="264490" y="796834"/>
                  <a:pt x="273378" y="801278"/>
                </a:cubicBezTo>
                <a:cubicBezTo>
                  <a:pt x="283511" y="806345"/>
                  <a:pt x="291305" y="815530"/>
                  <a:pt x="301658" y="820131"/>
                </a:cubicBezTo>
                <a:cubicBezTo>
                  <a:pt x="347808" y="840642"/>
                  <a:pt x="353739" y="835756"/>
                  <a:pt x="395926" y="848412"/>
                </a:cubicBezTo>
                <a:cubicBezTo>
                  <a:pt x="414961" y="854123"/>
                  <a:pt x="452487" y="867266"/>
                  <a:pt x="452487" y="867266"/>
                </a:cubicBezTo>
                <a:cubicBezTo>
                  <a:pt x="537328" y="864124"/>
                  <a:pt x="622300" y="863487"/>
                  <a:pt x="707011" y="857839"/>
                </a:cubicBezTo>
                <a:cubicBezTo>
                  <a:pt x="716926" y="857178"/>
                  <a:pt x="725651" y="850822"/>
                  <a:pt x="735291" y="848412"/>
                </a:cubicBezTo>
                <a:cubicBezTo>
                  <a:pt x="750835" y="844526"/>
                  <a:pt x="766967" y="843201"/>
                  <a:pt x="782425" y="838985"/>
                </a:cubicBezTo>
                <a:cubicBezTo>
                  <a:pt x="801598" y="833756"/>
                  <a:pt x="822450" y="831155"/>
                  <a:pt x="838986" y="820131"/>
                </a:cubicBezTo>
                <a:cubicBezTo>
                  <a:pt x="857840" y="807562"/>
                  <a:pt x="874051" y="789590"/>
                  <a:pt x="895547" y="782424"/>
                </a:cubicBezTo>
                <a:cubicBezTo>
                  <a:pt x="904974" y="779282"/>
                  <a:pt x="915141" y="777823"/>
                  <a:pt x="923827" y="772997"/>
                </a:cubicBezTo>
                <a:cubicBezTo>
                  <a:pt x="943635" y="761993"/>
                  <a:pt x="961534" y="747859"/>
                  <a:pt x="980388" y="735290"/>
                </a:cubicBezTo>
                <a:lnTo>
                  <a:pt x="1008668" y="716437"/>
                </a:lnTo>
                <a:cubicBezTo>
                  <a:pt x="1036758" y="674302"/>
                  <a:pt x="1045846" y="671421"/>
                  <a:pt x="1055802" y="631595"/>
                </a:cubicBezTo>
                <a:cubicBezTo>
                  <a:pt x="1059688" y="616051"/>
                  <a:pt x="1061013" y="599919"/>
                  <a:pt x="1065229" y="584461"/>
                </a:cubicBezTo>
                <a:cubicBezTo>
                  <a:pt x="1070458" y="565288"/>
                  <a:pt x="1077798" y="546754"/>
                  <a:pt x="1084083" y="527901"/>
                </a:cubicBezTo>
                <a:lnTo>
                  <a:pt x="1093510" y="499620"/>
                </a:lnTo>
                <a:cubicBezTo>
                  <a:pt x="1072913" y="468725"/>
                  <a:pt x="1085986" y="471340"/>
                  <a:pt x="1065229" y="47134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E1B2C58-D6ED-41D3-AA67-E1CBA3C1C403}"/>
              </a:ext>
            </a:extLst>
          </p:cNvPr>
          <p:cNvSpPr/>
          <p:nvPr/>
        </p:nvSpPr>
        <p:spPr>
          <a:xfrm>
            <a:off x="5181602" y="3082565"/>
            <a:ext cx="857839" cy="1857080"/>
          </a:xfrm>
          <a:custGeom>
            <a:avLst/>
            <a:gdLst>
              <a:gd name="connsiteX0" fmla="*/ 0 w 857839"/>
              <a:gd name="connsiteY0" fmla="*/ 0 h 1857080"/>
              <a:gd name="connsiteX1" fmla="*/ 9427 w 857839"/>
              <a:gd name="connsiteY1" fmla="*/ 188536 h 1857080"/>
              <a:gd name="connsiteX2" fmla="*/ 18854 w 857839"/>
              <a:gd name="connsiteY2" fmla="*/ 216816 h 1857080"/>
              <a:gd name="connsiteX3" fmla="*/ 37707 w 857839"/>
              <a:gd name="connsiteY3" fmla="*/ 339365 h 1857080"/>
              <a:gd name="connsiteX4" fmla="*/ 47134 w 857839"/>
              <a:gd name="connsiteY4" fmla="*/ 377072 h 1857080"/>
              <a:gd name="connsiteX5" fmla="*/ 75414 w 857839"/>
              <a:gd name="connsiteY5" fmla="*/ 490194 h 1857080"/>
              <a:gd name="connsiteX6" fmla="*/ 94268 w 857839"/>
              <a:gd name="connsiteY6" fmla="*/ 518474 h 1857080"/>
              <a:gd name="connsiteX7" fmla="*/ 113122 w 857839"/>
              <a:gd name="connsiteY7" fmla="*/ 584462 h 1857080"/>
              <a:gd name="connsiteX8" fmla="*/ 131975 w 857839"/>
              <a:gd name="connsiteY8" fmla="*/ 650449 h 1857080"/>
              <a:gd name="connsiteX9" fmla="*/ 150829 w 857839"/>
              <a:gd name="connsiteY9" fmla="*/ 678730 h 1857080"/>
              <a:gd name="connsiteX10" fmla="*/ 169682 w 857839"/>
              <a:gd name="connsiteY10" fmla="*/ 754144 h 1857080"/>
              <a:gd name="connsiteX11" fmla="*/ 188536 w 857839"/>
              <a:gd name="connsiteY11" fmla="*/ 791851 h 1857080"/>
              <a:gd name="connsiteX12" fmla="*/ 197963 w 857839"/>
              <a:gd name="connsiteY12" fmla="*/ 820132 h 1857080"/>
              <a:gd name="connsiteX13" fmla="*/ 216816 w 857839"/>
              <a:gd name="connsiteY13" fmla="*/ 848412 h 1857080"/>
              <a:gd name="connsiteX14" fmla="*/ 245097 w 857839"/>
              <a:gd name="connsiteY14" fmla="*/ 904973 h 1857080"/>
              <a:gd name="connsiteX15" fmla="*/ 273377 w 857839"/>
              <a:gd name="connsiteY15" fmla="*/ 961534 h 1857080"/>
              <a:gd name="connsiteX16" fmla="*/ 292231 w 857839"/>
              <a:gd name="connsiteY16" fmla="*/ 1018095 h 1857080"/>
              <a:gd name="connsiteX17" fmla="*/ 320511 w 857839"/>
              <a:gd name="connsiteY17" fmla="*/ 1046375 h 1857080"/>
              <a:gd name="connsiteX18" fmla="*/ 339365 w 857839"/>
              <a:gd name="connsiteY18" fmla="*/ 1074656 h 1857080"/>
              <a:gd name="connsiteX19" fmla="*/ 367645 w 857839"/>
              <a:gd name="connsiteY19" fmla="*/ 1112363 h 1857080"/>
              <a:gd name="connsiteX20" fmla="*/ 395926 w 857839"/>
              <a:gd name="connsiteY20" fmla="*/ 1140643 h 1857080"/>
              <a:gd name="connsiteX21" fmla="*/ 443060 w 857839"/>
              <a:gd name="connsiteY21" fmla="*/ 1197204 h 1857080"/>
              <a:gd name="connsiteX22" fmla="*/ 452487 w 857839"/>
              <a:gd name="connsiteY22" fmla="*/ 1225484 h 1857080"/>
              <a:gd name="connsiteX23" fmla="*/ 518474 w 857839"/>
              <a:gd name="connsiteY23" fmla="*/ 1319753 h 1857080"/>
              <a:gd name="connsiteX24" fmla="*/ 575035 w 857839"/>
              <a:gd name="connsiteY24" fmla="*/ 1404594 h 1857080"/>
              <a:gd name="connsiteX25" fmla="*/ 593889 w 857839"/>
              <a:gd name="connsiteY25" fmla="*/ 1432874 h 1857080"/>
              <a:gd name="connsiteX26" fmla="*/ 622169 w 857839"/>
              <a:gd name="connsiteY26" fmla="*/ 1451728 h 1857080"/>
              <a:gd name="connsiteX27" fmla="*/ 631596 w 857839"/>
              <a:gd name="connsiteY27" fmla="*/ 1480008 h 1857080"/>
              <a:gd name="connsiteX28" fmla="*/ 678730 w 857839"/>
              <a:gd name="connsiteY28" fmla="*/ 1536569 h 1857080"/>
              <a:gd name="connsiteX29" fmla="*/ 707010 w 857839"/>
              <a:gd name="connsiteY29" fmla="*/ 1593130 h 1857080"/>
              <a:gd name="connsiteX30" fmla="*/ 716437 w 857839"/>
              <a:gd name="connsiteY30" fmla="*/ 1621410 h 1857080"/>
              <a:gd name="connsiteX31" fmla="*/ 763571 w 857839"/>
              <a:gd name="connsiteY31" fmla="*/ 1677971 h 1857080"/>
              <a:gd name="connsiteX32" fmla="*/ 791852 w 857839"/>
              <a:gd name="connsiteY32" fmla="*/ 1734532 h 1857080"/>
              <a:gd name="connsiteX33" fmla="*/ 801278 w 857839"/>
              <a:gd name="connsiteY33" fmla="*/ 1781666 h 1857080"/>
              <a:gd name="connsiteX34" fmla="*/ 857839 w 857839"/>
              <a:gd name="connsiteY34" fmla="*/ 1857080 h 185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7839" h="1857080">
                <a:moveTo>
                  <a:pt x="0" y="0"/>
                </a:moveTo>
                <a:cubicBezTo>
                  <a:pt x="3142" y="62845"/>
                  <a:pt x="3976" y="125849"/>
                  <a:pt x="9427" y="188536"/>
                </a:cubicBezTo>
                <a:cubicBezTo>
                  <a:pt x="10288" y="198435"/>
                  <a:pt x="16699" y="207116"/>
                  <a:pt x="18854" y="216816"/>
                </a:cubicBezTo>
                <a:cubicBezTo>
                  <a:pt x="27961" y="257797"/>
                  <a:pt x="30194" y="298045"/>
                  <a:pt x="37707" y="339365"/>
                </a:cubicBezTo>
                <a:cubicBezTo>
                  <a:pt x="40025" y="352112"/>
                  <a:pt x="44593" y="364368"/>
                  <a:pt x="47134" y="377072"/>
                </a:cubicBezTo>
                <a:cubicBezTo>
                  <a:pt x="53192" y="407360"/>
                  <a:pt x="57417" y="463200"/>
                  <a:pt x="75414" y="490194"/>
                </a:cubicBezTo>
                <a:lnTo>
                  <a:pt x="94268" y="518474"/>
                </a:lnTo>
                <a:cubicBezTo>
                  <a:pt x="123751" y="636403"/>
                  <a:pt x="86064" y="489755"/>
                  <a:pt x="113122" y="584462"/>
                </a:cubicBezTo>
                <a:cubicBezTo>
                  <a:pt x="117151" y="598563"/>
                  <a:pt x="124439" y="635377"/>
                  <a:pt x="131975" y="650449"/>
                </a:cubicBezTo>
                <a:cubicBezTo>
                  <a:pt x="137042" y="660583"/>
                  <a:pt x="145762" y="668596"/>
                  <a:pt x="150829" y="678730"/>
                </a:cubicBezTo>
                <a:cubicBezTo>
                  <a:pt x="164941" y="706954"/>
                  <a:pt x="158923" y="721867"/>
                  <a:pt x="169682" y="754144"/>
                </a:cubicBezTo>
                <a:cubicBezTo>
                  <a:pt x="174126" y="767476"/>
                  <a:pt x="183000" y="778935"/>
                  <a:pt x="188536" y="791851"/>
                </a:cubicBezTo>
                <a:cubicBezTo>
                  <a:pt x="192450" y="800984"/>
                  <a:pt x="193519" y="811244"/>
                  <a:pt x="197963" y="820132"/>
                </a:cubicBezTo>
                <a:cubicBezTo>
                  <a:pt x="203030" y="830265"/>
                  <a:pt x="211749" y="838279"/>
                  <a:pt x="216816" y="848412"/>
                </a:cubicBezTo>
                <a:cubicBezTo>
                  <a:pt x="255840" y="926461"/>
                  <a:pt x="191071" y="823937"/>
                  <a:pt x="245097" y="904973"/>
                </a:cubicBezTo>
                <a:cubicBezTo>
                  <a:pt x="279477" y="1008112"/>
                  <a:pt x="224648" y="851892"/>
                  <a:pt x="273377" y="961534"/>
                </a:cubicBezTo>
                <a:cubicBezTo>
                  <a:pt x="281448" y="979695"/>
                  <a:pt x="278178" y="1004042"/>
                  <a:pt x="292231" y="1018095"/>
                </a:cubicBezTo>
                <a:cubicBezTo>
                  <a:pt x="301658" y="1027522"/>
                  <a:pt x="311977" y="1036134"/>
                  <a:pt x="320511" y="1046375"/>
                </a:cubicBezTo>
                <a:cubicBezTo>
                  <a:pt x="327764" y="1055079"/>
                  <a:pt x="332780" y="1065437"/>
                  <a:pt x="339365" y="1074656"/>
                </a:cubicBezTo>
                <a:cubicBezTo>
                  <a:pt x="348497" y="1087441"/>
                  <a:pt x="357420" y="1100434"/>
                  <a:pt x="367645" y="1112363"/>
                </a:cubicBezTo>
                <a:cubicBezTo>
                  <a:pt x="376321" y="1122485"/>
                  <a:pt x="387391" y="1130401"/>
                  <a:pt x="395926" y="1140643"/>
                </a:cubicBezTo>
                <a:cubicBezTo>
                  <a:pt x="461547" y="1219389"/>
                  <a:pt x="360437" y="1114584"/>
                  <a:pt x="443060" y="1197204"/>
                </a:cubicBezTo>
                <a:cubicBezTo>
                  <a:pt x="446202" y="1206631"/>
                  <a:pt x="447661" y="1216798"/>
                  <a:pt x="452487" y="1225484"/>
                </a:cubicBezTo>
                <a:cubicBezTo>
                  <a:pt x="476895" y="1269419"/>
                  <a:pt x="491863" y="1281737"/>
                  <a:pt x="518474" y="1319753"/>
                </a:cubicBezTo>
                <a:cubicBezTo>
                  <a:pt x="518489" y="1319775"/>
                  <a:pt x="565601" y="1390443"/>
                  <a:pt x="575035" y="1404594"/>
                </a:cubicBezTo>
                <a:cubicBezTo>
                  <a:pt x="581320" y="1414021"/>
                  <a:pt x="584462" y="1426589"/>
                  <a:pt x="593889" y="1432874"/>
                </a:cubicBezTo>
                <a:lnTo>
                  <a:pt x="622169" y="1451728"/>
                </a:lnTo>
                <a:cubicBezTo>
                  <a:pt x="625311" y="1461155"/>
                  <a:pt x="627152" y="1471120"/>
                  <a:pt x="631596" y="1480008"/>
                </a:cubicBezTo>
                <a:cubicBezTo>
                  <a:pt x="644722" y="1506260"/>
                  <a:pt x="657878" y="1515718"/>
                  <a:pt x="678730" y="1536569"/>
                </a:cubicBezTo>
                <a:cubicBezTo>
                  <a:pt x="702425" y="1607651"/>
                  <a:pt x="670462" y="1520033"/>
                  <a:pt x="707010" y="1593130"/>
                </a:cubicBezTo>
                <a:cubicBezTo>
                  <a:pt x="711454" y="1602018"/>
                  <a:pt x="710925" y="1613142"/>
                  <a:pt x="716437" y="1621410"/>
                </a:cubicBezTo>
                <a:cubicBezTo>
                  <a:pt x="758133" y="1683953"/>
                  <a:pt x="732730" y="1616290"/>
                  <a:pt x="763571" y="1677971"/>
                </a:cubicBezTo>
                <a:cubicBezTo>
                  <a:pt x="802598" y="1756025"/>
                  <a:pt x="737821" y="1653486"/>
                  <a:pt x="791852" y="1734532"/>
                </a:cubicBezTo>
                <a:cubicBezTo>
                  <a:pt x="794994" y="1750243"/>
                  <a:pt x="794648" y="1767080"/>
                  <a:pt x="801278" y="1781666"/>
                </a:cubicBezTo>
                <a:cubicBezTo>
                  <a:pt x="819043" y="1820749"/>
                  <a:pt x="832719" y="1831960"/>
                  <a:pt x="857839" y="185708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CBBE76-C6FD-4E54-9D08-E22083BF866C}"/>
              </a:ext>
            </a:extLst>
          </p:cNvPr>
          <p:cNvSpPr/>
          <p:nvPr/>
        </p:nvSpPr>
        <p:spPr>
          <a:xfrm>
            <a:off x="5109406" y="3096429"/>
            <a:ext cx="914849" cy="1876334"/>
          </a:xfrm>
          <a:custGeom>
            <a:avLst/>
            <a:gdLst>
              <a:gd name="connsiteX0" fmla="*/ 0 w 857839"/>
              <a:gd name="connsiteY0" fmla="*/ 0 h 1857080"/>
              <a:gd name="connsiteX1" fmla="*/ 9427 w 857839"/>
              <a:gd name="connsiteY1" fmla="*/ 188536 h 1857080"/>
              <a:gd name="connsiteX2" fmla="*/ 18854 w 857839"/>
              <a:gd name="connsiteY2" fmla="*/ 216816 h 1857080"/>
              <a:gd name="connsiteX3" fmla="*/ 37707 w 857839"/>
              <a:gd name="connsiteY3" fmla="*/ 339365 h 1857080"/>
              <a:gd name="connsiteX4" fmla="*/ 47134 w 857839"/>
              <a:gd name="connsiteY4" fmla="*/ 377072 h 1857080"/>
              <a:gd name="connsiteX5" fmla="*/ 75414 w 857839"/>
              <a:gd name="connsiteY5" fmla="*/ 490194 h 1857080"/>
              <a:gd name="connsiteX6" fmla="*/ 94268 w 857839"/>
              <a:gd name="connsiteY6" fmla="*/ 518474 h 1857080"/>
              <a:gd name="connsiteX7" fmla="*/ 113122 w 857839"/>
              <a:gd name="connsiteY7" fmla="*/ 584462 h 1857080"/>
              <a:gd name="connsiteX8" fmla="*/ 131975 w 857839"/>
              <a:gd name="connsiteY8" fmla="*/ 650449 h 1857080"/>
              <a:gd name="connsiteX9" fmla="*/ 150829 w 857839"/>
              <a:gd name="connsiteY9" fmla="*/ 678730 h 1857080"/>
              <a:gd name="connsiteX10" fmla="*/ 169682 w 857839"/>
              <a:gd name="connsiteY10" fmla="*/ 754144 h 1857080"/>
              <a:gd name="connsiteX11" fmla="*/ 188536 w 857839"/>
              <a:gd name="connsiteY11" fmla="*/ 791851 h 1857080"/>
              <a:gd name="connsiteX12" fmla="*/ 197963 w 857839"/>
              <a:gd name="connsiteY12" fmla="*/ 820132 h 1857080"/>
              <a:gd name="connsiteX13" fmla="*/ 216816 w 857839"/>
              <a:gd name="connsiteY13" fmla="*/ 848412 h 1857080"/>
              <a:gd name="connsiteX14" fmla="*/ 245097 w 857839"/>
              <a:gd name="connsiteY14" fmla="*/ 904973 h 1857080"/>
              <a:gd name="connsiteX15" fmla="*/ 273377 w 857839"/>
              <a:gd name="connsiteY15" fmla="*/ 961534 h 1857080"/>
              <a:gd name="connsiteX16" fmla="*/ 292231 w 857839"/>
              <a:gd name="connsiteY16" fmla="*/ 1018095 h 1857080"/>
              <a:gd name="connsiteX17" fmla="*/ 320511 w 857839"/>
              <a:gd name="connsiteY17" fmla="*/ 1046375 h 1857080"/>
              <a:gd name="connsiteX18" fmla="*/ 339365 w 857839"/>
              <a:gd name="connsiteY18" fmla="*/ 1074656 h 1857080"/>
              <a:gd name="connsiteX19" fmla="*/ 367645 w 857839"/>
              <a:gd name="connsiteY19" fmla="*/ 1112363 h 1857080"/>
              <a:gd name="connsiteX20" fmla="*/ 395926 w 857839"/>
              <a:gd name="connsiteY20" fmla="*/ 1140643 h 1857080"/>
              <a:gd name="connsiteX21" fmla="*/ 443060 w 857839"/>
              <a:gd name="connsiteY21" fmla="*/ 1197204 h 1857080"/>
              <a:gd name="connsiteX22" fmla="*/ 452487 w 857839"/>
              <a:gd name="connsiteY22" fmla="*/ 1225484 h 1857080"/>
              <a:gd name="connsiteX23" fmla="*/ 518474 w 857839"/>
              <a:gd name="connsiteY23" fmla="*/ 1319753 h 1857080"/>
              <a:gd name="connsiteX24" fmla="*/ 575035 w 857839"/>
              <a:gd name="connsiteY24" fmla="*/ 1404594 h 1857080"/>
              <a:gd name="connsiteX25" fmla="*/ 593889 w 857839"/>
              <a:gd name="connsiteY25" fmla="*/ 1432874 h 1857080"/>
              <a:gd name="connsiteX26" fmla="*/ 622169 w 857839"/>
              <a:gd name="connsiteY26" fmla="*/ 1451728 h 1857080"/>
              <a:gd name="connsiteX27" fmla="*/ 631596 w 857839"/>
              <a:gd name="connsiteY27" fmla="*/ 1480008 h 1857080"/>
              <a:gd name="connsiteX28" fmla="*/ 678730 w 857839"/>
              <a:gd name="connsiteY28" fmla="*/ 1536569 h 1857080"/>
              <a:gd name="connsiteX29" fmla="*/ 707010 w 857839"/>
              <a:gd name="connsiteY29" fmla="*/ 1593130 h 1857080"/>
              <a:gd name="connsiteX30" fmla="*/ 716437 w 857839"/>
              <a:gd name="connsiteY30" fmla="*/ 1621410 h 1857080"/>
              <a:gd name="connsiteX31" fmla="*/ 763571 w 857839"/>
              <a:gd name="connsiteY31" fmla="*/ 1677971 h 1857080"/>
              <a:gd name="connsiteX32" fmla="*/ 791852 w 857839"/>
              <a:gd name="connsiteY32" fmla="*/ 1734532 h 1857080"/>
              <a:gd name="connsiteX33" fmla="*/ 801278 w 857839"/>
              <a:gd name="connsiteY33" fmla="*/ 1781666 h 1857080"/>
              <a:gd name="connsiteX34" fmla="*/ 857839 w 857839"/>
              <a:gd name="connsiteY34" fmla="*/ 1857080 h 185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7839" h="1857080">
                <a:moveTo>
                  <a:pt x="0" y="0"/>
                </a:moveTo>
                <a:cubicBezTo>
                  <a:pt x="3142" y="62845"/>
                  <a:pt x="3976" y="125849"/>
                  <a:pt x="9427" y="188536"/>
                </a:cubicBezTo>
                <a:cubicBezTo>
                  <a:pt x="10288" y="198435"/>
                  <a:pt x="16699" y="207116"/>
                  <a:pt x="18854" y="216816"/>
                </a:cubicBezTo>
                <a:cubicBezTo>
                  <a:pt x="27961" y="257797"/>
                  <a:pt x="30194" y="298045"/>
                  <a:pt x="37707" y="339365"/>
                </a:cubicBezTo>
                <a:cubicBezTo>
                  <a:pt x="40025" y="352112"/>
                  <a:pt x="44593" y="364368"/>
                  <a:pt x="47134" y="377072"/>
                </a:cubicBezTo>
                <a:cubicBezTo>
                  <a:pt x="53192" y="407360"/>
                  <a:pt x="57417" y="463200"/>
                  <a:pt x="75414" y="490194"/>
                </a:cubicBezTo>
                <a:lnTo>
                  <a:pt x="94268" y="518474"/>
                </a:lnTo>
                <a:cubicBezTo>
                  <a:pt x="123751" y="636403"/>
                  <a:pt x="86064" y="489755"/>
                  <a:pt x="113122" y="584462"/>
                </a:cubicBezTo>
                <a:cubicBezTo>
                  <a:pt x="117151" y="598563"/>
                  <a:pt x="124439" y="635377"/>
                  <a:pt x="131975" y="650449"/>
                </a:cubicBezTo>
                <a:cubicBezTo>
                  <a:pt x="137042" y="660583"/>
                  <a:pt x="145762" y="668596"/>
                  <a:pt x="150829" y="678730"/>
                </a:cubicBezTo>
                <a:cubicBezTo>
                  <a:pt x="164941" y="706954"/>
                  <a:pt x="158923" y="721867"/>
                  <a:pt x="169682" y="754144"/>
                </a:cubicBezTo>
                <a:cubicBezTo>
                  <a:pt x="174126" y="767476"/>
                  <a:pt x="183000" y="778935"/>
                  <a:pt x="188536" y="791851"/>
                </a:cubicBezTo>
                <a:cubicBezTo>
                  <a:pt x="192450" y="800984"/>
                  <a:pt x="193519" y="811244"/>
                  <a:pt x="197963" y="820132"/>
                </a:cubicBezTo>
                <a:cubicBezTo>
                  <a:pt x="203030" y="830265"/>
                  <a:pt x="211749" y="838279"/>
                  <a:pt x="216816" y="848412"/>
                </a:cubicBezTo>
                <a:cubicBezTo>
                  <a:pt x="255840" y="926461"/>
                  <a:pt x="191071" y="823937"/>
                  <a:pt x="245097" y="904973"/>
                </a:cubicBezTo>
                <a:cubicBezTo>
                  <a:pt x="279477" y="1008112"/>
                  <a:pt x="224648" y="851892"/>
                  <a:pt x="273377" y="961534"/>
                </a:cubicBezTo>
                <a:cubicBezTo>
                  <a:pt x="281448" y="979695"/>
                  <a:pt x="278178" y="1004042"/>
                  <a:pt x="292231" y="1018095"/>
                </a:cubicBezTo>
                <a:cubicBezTo>
                  <a:pt x="301658" y="1027522"/>
                  <a:pt x="311977" y="1036134"/>
                  <a:pt x="320511" y="1046375"/>
                </a:cubicBezTo>
                <a:cubicBezTo>
                  <a:pt x="327764" y="1055079"/>
                  <a:pt x="332780" y="1065437"/>
                  <a:pt x="339365" y="1074656"/>
                </a:cubicBezTo>
                <a:cubicBezTo>
                  <a:pt x="348497" y="1087441"/>
                  <a:pt x="357420" y="1100434"/>
                  <a:pt x="367645" y="1112363"/>
                </a:cubicBezTo>
                <a:cubicBezTo>
                  <a:pt x="376321" y="1122485"/>
                  <a:pt x="387391" y="1130401"/>
                  <a:pt x="395926" y="1140643"/>
                </a:cubicBezTo>
                <a:cubicBezTo>
                  <a:pt x="461547" y="1219389"/>
                  <a:pt x="360437" y="1114584"/>
                  <a:pt x="443060" y="1197204"/>
                </a:cubicBezTo>
                <a:cubicBezTo>
                  <a:pt x="446202" y="1206631"/>
                  <a:pt x="447661" y="1216798"/>
                  <a:pt x="452487" y="1225484"/>
                </a:cubicBezTo>
                <a:cubicBezTo>
                  <a:pt x="476895" y="1269419"/>
                  <a:pt x="491863" y="1281737"/>
                  <a:pt x="518474" y="1319753"/>
                </a:cubicBezTo>
                <a:cubicBezTo>
                  <a:pt x="518489" y="1319775"/>
                  <a:pt x="565601" y="1390443"/>
                  <a:pt x="575035" y="1404594"/>
                </a:cubicBezTo>
                <a:cubicBezTo>
                  <a:pt x="581320" y="1414021"/>
                  <a:pt x="584462" y="1426589"/>
                  <a:pt x="593889" y="1432874"/>
                </a:cubicBezTo>
                <a:lnTo>
                  <a:pt x="622169" y="1451728"/>
                </a:lnTo>
                <a:cubicBezTo>
                  <a:pt x="625311" y="1461155"/>
                  <a:pt x="627152" y="1471120"/>
                  <a:pt x="631596" y="1480008"/>
                </a:cubicBezTo>
                <a:cubicBezTo>
                  <a:pt x="644722" y="1506260"/>
                  <a:pt x="657878" y="1515718"/>
                  <a:pt x="678730" y="1536569"/>
                </a:cubicBezTo>
                <a:cubicBezTo>
                  <a:pt x="702425" y="1607651"/>
                  <a:pt x="670462" y="1520033"/>
                  <a:pt x="707010" y="1593130"/>
                </a:cubicBezTo>
                <a:cubicBezTo>
                  <a:pt x="711454" y="1602018"/>
                  <a:pt x="710925" y="1613142"/>
                  <a:pt x="716437" y="1621410"/>
                </a:cubicBezTo>
                <a:cubicBezTo>
                  <a:pt x="758133" y="1683953"/>
                  <a:pt x="732730" y="1616290"/>
                  <a:pt x="763571" y="1677971"/>
                </a:cubicBezTo>
                <a:cubicBezTo>
                  <a:pt x="802598" y="1756025"/>
                  <a:pt x="737821" y="1653486"/>
                  <a:pt x="791852" y="1734532"/>
                </a:cubicBezTo>
                <a:cubicBezTo>
                  <a:pt x="794994" y="1750243"/>
                  <a:pt x="794648" y="1767080"/>
                  <a:pt x="801278" y="1781666"/>
                </a:cubicBezTo>
                <a:cubicBezTo>
                  <a:pt x="819043" y="1820749"/>
                  <a:pt x="832719" y="1831960"/>
                  <a:pt x="857839" y="185708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06E380-B7A6-4B58-B28D-21C3872F005C}"/>
              </a:ext>
            </a:extLst>
          </p:cNvPr>
          <p:cNvSpPr txBox="1"/>
          <p:nvPr/>
        </p:nvSpPr>
        <p:spPr>
          <a:xfrm>
            <a:off x="4565637" y="1594527"/>
            <a:ext cx="616707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9"/>
            <a:r>
              <a:rPr lang="en-IN" sz="1417" dirty="0">
                <a:solidFill>
                  <a:srgbClr val="4F81BD"/>
                </a:solidFill>
                <a:latin typeface="Calibri"/>
              </a:rPr>
              <a:t>MPPT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63AEB-9D5D-4FD4-9ED3-964FC68DC0D6}"/>
              </a:ext>
            </a:extLst>
          </p:cNvPr>
          <p:cNvSpPr txBox="1"/>
          <p:nvPr/>
        </p:nvSpPr>
        <p:spPr>
          <a:xfrm>
            <a:off x="4227439" y="4951626"/>
            <a:ext cx="1676400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99"/>
            <a:r>
              <a:rPr lang="en-IN" sz="1417" dirty="0">
                <a:solidFill>
                  <a:srgbClr val="4F81BD"/>
                </a:solidFill>
                <a:latin typeface="Calibri"/>
              </a:rPr>
              <a:t>Submersible Pump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86B3F5-C91C-49EE-94BD-186D49E0DF37}"/>
              </a:ext>
            </a:extLst>
          </p:cNvPr>
          <p:cNvSpPr txBox="1"/>
          <p:nvPr/>
        </p:nvSpPr>
        <p:spPr>
          <a:xfrm>
            <a:off x="9026757" y="3111020"/>
            <a:ext cx="52475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9"/>
            <a:r>
              <a:rPr lang="en-IN" sz="1417" dirty="0">
                <a:solidFill>
                  <a:srgbClr val="4F81BD"/>
                </a:solidFill>
                <a:latin typeface="Calibri"/>
              </a:rPr>
              <a:t>Tank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8BA78-0FA7-4190-81C6-7FAB58B91C1C}"/>
              </a:ext>
            </a:extLst>
          </p:cNvPr>
          <p:cNvSpPr txBox="1"/>
          <p:nvPr/>
        </p:nvSpPr>
        <p:spPr>
          <a:xfrm>
            <a:off x="8218015" y="5835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9"/>
            <a:r>
              <a:rPr lang="en-IN" dirty="0">
                <a:solidFill>
                  <a:srgbClr val="4F81BD"/>
                </a:solidFill>
                <a:latin typeface="Calibri"/>
              </a:rPr>
              <a:t>~ Prateek Malhotra</a:t>
            </a:r>
          </a:p>
        </p:txBody>
      </p:sp>
    </p:spTree>
    <p:extLst>
      <p:ext uri="{BB962C8B-B14F-4D97-AF65-F5344CB8AC3E}">
        <p14:creationId xmlns:p14="http://schemas.microsoft.com/office/powerpoint/2010/main" val="14992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CBB21E-DBE3-48D0-AD69-6ED2A00FA90B}"/>
              </a:ext>
            </a:extLst>
          </p:cNvPr>
          <p:cNvSpPr/>
          <p:nvPr/>
        </p:nvSpPr>
        <p:spPr>
          <a:xfrm>
            <a:off x="1576153" y="3249749"/>
            <a:ext cx="9013190" cy="1071454"/>
          </a:xfrm>
          <a:custGeom>
            <a:avLst/>
            <a:gdLst>
              <a:gd name="connsiteX0" fmla="*/ 0 w 9013190"/>
              <a:gd name="connsiteY0" fmla="*/ 201375 h 1071454"/>
              <a:gd name="connsiteX1" fmla="*/ 196613 w 9013190"/>
              <a:gd name="connsiteY1" fmla="*/ 171878 h 1071454"/>
              <a:gd name="connsiteX2" fmla="*/ 258702 w 9013190"/>
              <a:gd name="connsiteY2" fmla="*/ 152213 h 1071454"/>
              <a:gd name="connsiteX3" fmla="*/ 393227 w 9013190"/>
              <a:gd name="connsiteY3" fmla="*/ 142381 h 1071454"/>
              <a:gd name="connsiteX4" fmla="*/ 703670 w 9013190"/>
              <a:gd name="connsiteY4" fmla="*/ 83387 h 1071454"/>
              <a:gd name="connsiteX5" fmla="*/ 972720 w 9013190"/>
              <a:gd name="connsiteY5" fmla="*/ 63723 h 1071454"/>
              <a:gd name="connsiteX6" fmla="*/ 1076201 w 9013190"/>
              <a:gd name="connsiteY6" fmla="*/ 34226 h 1071454"/>
              <a:gd name="connsiteX7" fmla="*/ 1158986 w 9013190"/>
              <a:gd name="connsiteY7" fmla="*/ 24394 h 1071454"/>
              <a:gd name="connsiteX8" fmla="*/ 1766523 w 9013190"/>
              <a:gd name="connsiteY8" fmla="*/ 27770 h 1071454"/>
              <a:gd name="connsiteX9" fmla="*/ 2391755 w 9013190"/>
              <a:gd name="connsiteY9" fmla="*/ 31244 h 1071454"/>
              <a:gd name="connsiteX10" fmla="*/ 2773288 w 9013190"/>
              <a:gd name="connsiteY10" fmla="*/ 34226 h 1071454"/>
              <a:gd name="connsiteX11" fmla="*/ 3197561 w 9013190"/>
              <a:gd name="connsiteY11" fmla="*/ 44058 h 1071454"/>
              <a:gd name="connsiteX12" fmla="*/ 3301041 w 9013190"/>
              <a:gd name="connsiteY12" fmla="*/ 63723 h 1071454"/>
              <a:gd name="connsiteX13" fmla="*/ 3456263 w 9013190"/>
              <a:gd name="connsiteY13" fmla="*/ 83387 h 1071454"/>
              <a:gd name="connsiteX14" fmla="*/ 3580440 w 9013190"/>
              <a:gd name="connsiteY14" fmla="*/ 103052 h 1071454"/>
              <a:gd name="connsiteX15" fmla="*/ 3849490 w 9013190"/>
              <a:gd name="connsiteY15" fmla="*/ 112884 h 1071454"/>
              <a:gd name="connsiteX16" fmla="*/ 3963320 w 9013190"/>
              <a:gd name="connsiteY16" fmla="*/ 122717 h 1071454"/>
              <a:gd name="connsiteX17" fmla="*/ 4046104 w 9013190"/>
              <a:gd name="connsiteY17" fmla="*/ 152213 h 1071454"/>
              <a:gd name="connsiteX18" fmla="*/ 4097844 w 9013190"/>
              <a:gd name="connsiteY18" fmla="*/ 162046 h 1071454"/>
              <a:gd name="connsiteX19" fmla="*/ 4139237 w 9013190"/>
              <a:gd name="connsiteY19" fmla="*/ 171878 h 1071454"/>
              <a:gd name="connsiteX20" fmla="*/ 4263414 w 9013190"/>
              <a:gd name="connsiteY20" fmla="*/ 191542 h 1071454"/>
              <a:gd name="connsiteX21" fmla="*/ 4325503 w 9013190"/>
              <a:gd name="connsiteY21" fmla="*/ 201375 h 1071454"/>
              <a:gd name="connsiteX22" fmla="*/ 4408288 w 9013190"/>
              <a:gd name="connsiteY22" fmla="*/ 211207 h 1071454"/>
              <a:gd name="connsiteX23" fmla="*/ 4449680 w 9013190"/>
              <a:gd name="connsiteY23" fmla="*/ 221039 h 1071454"/>
              <a:gd name="connsiteX24" fmla="*/ 5008477 w 9013190"/>
              <a:gd name="connsiteY24" fmla="*/ 240704 h 1071454"/>
              <a:gd name="connsiteX25" fmla="*/ 5049869 w 9013190"/>
              <a:gd name="connsiteY25" fmla="*/ 250536 h 1071454"/>
              <a:gd name="connsiteX26" fmla="*/ 5111958 w 9013190"/>
              <a:gd name="connsiteY26" fmla="*/ 260368 h 1071454"/>
              <a:gd name="connsiteX27" fmla="*/ 5236135 w 9013190"/>
              <a:gd name="connsiteY27" fmla="*/ 289865 h 1071454"/>
              <a:gd name="connsiteX28" fmla="*/ 5349965 w 9013190"/>
              <a:gd name="connsiteY28" fmla="*/ 309529 h 1071454"/>
              <a:gd name="connsiteX29" fmla="*/ 5401705 w 9013190"/>
              <a:gd name="connsiteY29" fmla="*/ 319362 h 1071454"/>
              <a:gd name="connsiteX30" fmla="*/ 5525882 w 9013190"/>
              <a:gd name="connsiteY30" fmla="*/ 339026 h 1071454"/>
              <a:gd name="connsiteX31" fmla="*/ 5567274 w 9013190"/>
              <a:gd name="connsiteY31" fmla="*/ 348858 h 1071454"/>
              <a:gd name="connsiteX32" fmla="*/ 5629363 w 9013190"/>
              <a:gd name="connsiteY32" fmla="*/ 358691 h 1071454"/>
              <a:gd name="connsiteX33" fmla="*/ 5743191 w 9013190"/>
              <a:gd name="connsiteY33" fmla="*/ 378355 h 1071454"/>
              <a:gd name="connsiteX34" fmla="*/ 5888065 w 9013190"/>
              <a:gd name="connsiteY34" fmla="*/ 398020 h 1071454"/>
              <a:gd name="connsiteX35" fmla="*/ 5991546 w 9013190"/>
              <a:gd name="connsiteY35" fmla="*/ 427517 h 1071454"/>
              <a:gd name="connsiteX36" fmla="*/ 6074331 w 9013190"/>
              <a:gd name="connsiteY36" fmla="*/ 447181 h 1071454"/>
              <a:gd name="connsiteX37" fmla="*/ 6188159 w 9013190"/>
              <a:gd name="connsiteY37" fmla="*/ 457013 h 1071454"/>
              <a:gd name="connsiteX38" fmla="*/ 6322685 w 9013190"/>
              <a:gd name="connsiteY38" fmla="*/ 486510 h 1071454"/>
              <a:gd name="connsiteX39" fmla="*/ 6405470 w 9013190"/>
              <a:gd name="connsiteY39" fmla="*/ 496342 h 1071454"/>
              <a:gd name="connsiteX40" fmla="*/ 6498602 w 9013190"/>
              <a:gd name="connsiteY40" fmla="*/ 516007 h 1071454"/>
              <a:gd name="connsiteX41" fmla="*/ 6602084 w 9013190"/>
              <a:gd name="connsiteY41" fmla="*/ 535671 h 1071454"/>
              <a:gd name="connsiteX42" fmla="*/ 6715913 w 9013190"/>
              <a:gd name="connsiteY42" fmla="*/ 584833 h 1071454"/>
              <a:gd name="connsiteX43" fmla="*/ 6798698 w 9013190"/>
              <a:gd name="connsiteY43" fmla="*/ 604497 h 1071454"/>
              <a:gd name="connsiteX44" fmla="*/ 6871135 w 9013190"/>
              <a:gd name="connsiteY44" fmla="*/ 624162 h 1071454"/>
              <a:gd name="connsiteX45" fmla="*/ 7047052 w 9013190"/>
              <a:gd name="connsiteY45" fmla="*/ 633994 h 1071454"/>
              <a:gd name="connsiteX46" fmla="*/ 7088444 w 9013190"/>
              <a:gd name="connsiteY46" fmla="*/ 653658 h 1071454"/>
              <a:gd name="connsiteX47" fmla="*/ 7140184 w 9013190"/>
              <a:gd name="connsiteY47" fmla="*/ 673323 h 1071454"/>
              <a:gd name="connsiteX48" fmla="*/ 7171229 w 9013190"/>
              <a:gd name="connsiteY48" fmla="*/ 692987 h 1071454"/>
              <a:gd name="connsiteX49" fmla="*/ 7222969 w 9013190"/>
              <a:gd name="connsiteY49" fmla="*/ 702820 h 1071454"/>
              <a:gd name="connsiteX50" fmla="*/ 7295406 w 9013190"/>
              <a:gd name="connsiteY50" fmla="*/ 722484 h 1071454"/>
              <a:gd name="connsiteX51" fmla="*/ 7367843 w 9013190"/>
              <a:gd name="connsiteY51" fmla="*/ 751981 h 1071454"/>
              <a:gd name="connsiteX52" fmla="*/ 7533412 w 9013190"/>
              <a:gd name="connsiteY52" fmla="*/ 771646 h 1071454"/>
              <a:gd name="connsiteX53" fmla="*/ 7585152 w 9013190"/>
              <a:gd name="connsiteY53" fmla="*/ 781478 h 1071454"/>
              <a:gd name="connsiteX54" fmla="*/ 7626544 w 9013190"/>
              <a:gd name="connsiteY54" fmla="*/ 791310 h 1071454"/>
              <a:gd name="connsiteX55" fmla="*/ 7719678 w 9013190"/>
              <a:gd name="connsiteY55" fmla="*/ 801142 h 1071454"/>
              <a:gd name="connsiteX56" fmla="*/ 7823158 w 9013190"/>
              <a:gd name="connsiteY56" fmla="*/ 820807 h 1071454"/>
              <a:gd name="connsiteX57" fmla="*/ 7968032 w 9013190"/>
              <a:gd name="connsiteY57" fmla="*/ 850304 h 1071454"/>
              <a:gd name="connsiteX58" fmla="*/ 8009424 w 9013190"/>
              <a:gd name="connsiteY58" fmla="*/ 879800 h 1071454"/>
              <a:gd name="connsiteX59" fmla="*/ 8050817 w 9013190"/>
              <a:gd name="connsiteY59" fmla="*/ 889633 h 1071454"/>
              <a:gd name="connsiteX60" fmla="*/ 8143949 w 9013190"/>
              <a:gd name="connsiteY60" fmla="*/ 909297 h 1071454"/>
              <a:gd name="connsiteX61" fmla="*/ 8216386 w 9013190"/>
              <a:gd name="connsiteY61" fmla="*/ 928962 h 1071454"/>
              <a:gd name="connsiteX62" fmla="*/ 8268126 w 9013190"/>
              <a:gd name="connsiteY62" fmla="*/ 938794 h 1071454"/>
              <a:gd name="connsiteX63" fmla="*/ 8319868 w 9013190"/>
              <a:gd name="connsiteY63" fmla="*/ 958458 h 1071454"/>
              <a:gd name="connsiteX64" fmla="*/ 8413000 w 9013190"/>
              <a:gd name="connsiteY64" fmla="*/ 968291 h 1071454"/>
              <a:gd name="connsiteX65" fmla="*/ 8557874 w 9013190"/>
              <a:gd name="connsiteY65" fmla="*/ 997787 h 1071454"/>
              <a:gd name="connsiteX66" fmla="*/ 8588917 w 9013190"/>
              <a:gd name="connsiteY66" fmla="*/ 1007620 h 1071454"/>
              <a:gd name="connsiteX67" fmla="*/ 8692399 w 9013190"/>
              <a:gd name="connsiteY67" fmla="*/ 1027284 h 1071454"/>
              <a:gd name="connsiteX68" fmla="*/ 9013190 w 9013190"/>
              <a:gd name="connsiteY68" fmla="*/ 1007620 h 107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013190" h="1071454" extrusionOk="0">
                <a:moveTo>
                  <a:pt x="0" y="201375"/>
                </a:moveTo>
                <a:cubicBezTo>
                  <a:pt x="78478" y="180718"/>
                  <a:pt x="117780" y="195385"/>
                  <a:pt x="196613" y="171878"/>
                </a:cubicBezTo>
                <a:cubicBezTo>
                  <a:pt x="221749" y="165545"/>
                  <a:pt x="235003" y="158289"/>
                  <a:pt x="258702" y="152213"/>
                </a:cubicBezTo>
                <a:cubicBezTo>
                  <a:pt x="291950" y="140571"/>
                  <a:pt x="353268" y="130420"/>
                  <a:pt x="393227" y="142381"/>
                </a:cubicBezTo>
                <a:cubicBezTo>
                  <a:pt x="509148" y="149391"/>
                  <a:pt x="618450" y="47977"/>
                  <a:pt x="703670" y="83387"/>
                </a:cubicBezTo>
                <a:cubicBezTo>
                  <a:pt x="882814" y="84870"/>
                  <a:pt x="816463" y="74783"/>
                  <a:pt x="972720" y="63723"/>
                </a:cubicBezTo>
                <a:cubicBezTo>
                  <a:pt x="1002086" y="65530"/>
                  <a:pt x="1029654" y="48050"/>
                  <a:pt x="1076201" y="34226"/>
                </a:cubicBezTo>
                <a:cubicBezTo>
                  <a:pt x="1094791" y="35349"/>
                  <a:pt x="1132194" y="20920"/>
                  <a:pt x="1158986" y="24394"/>
                </a:cubicBezTo>
                <a:cubicBezTo>
                  <a:pt x="1318502" y="4196"/>
                  <a:pt x="1634071" y="106998"/>
                  <a:pt x="1766523" y="27770"/>
                </a:cubicBezTo>
                <a:cubicBezTo>
                  <a:pt x="1906382" y="-43304"/>
                  <a:pt x="2196800" y="7391"/>
                  <a:pt x="2391755" y="31244"/>
                </a:cubicBezTo>
                <a:cubicBezTo>
                  <a:pt x="2571825" y="40247"/>
                  <a:pt x="2608040" y="70591"/>
                  <a:pt x="2773288" y="34226"/>
                </a:cubicBezTo>
                <a:cubicBezTo>
                  <a:pt x="2882597" y="23784"/>
                  <a:pt x="3096912" y="40966"/>
                  <a:pt x="3197561" y="44058"/>
                </a:cubicBezTo>
                <a:cubicBezTo>
                  <a:pt x="3334051" y="34627"/>
                  <a:pt x="3223430" y="66718"/>
                  <a:pt x="3301041" y="63723"/>
                </a:cubicBezTo>
                <a:cubicBezTo>
                  <a:pt x="3331120" y="61275"/>
                  <a:pt x="3419751" y="84782"/>
                  <a:pt x="3456263" y="83387"/>
                </a:cubicBezTo>
                <a:cubicBezTo>
                  <a:pt x="3487778" y="92157"/>
                  <a:pt x="3536890" y="95434"/>
                  <a:pt x="3580440" y="103052"/>
                </a:cubicBezTo>
                <a:cubicBezTo>
                  <a:pt x="3650840" y="108377"/>
                  <a:pt x="3759040" y="127384"/>
                  <a:pt x="3849490" y="112884"/>
                </a:cubicBezTo>
                <a:cubicBezTo>
                  <a:pt x="3887138" y="103326"/>
                  <a:pt x="3914215" y="111464"/>
                  <a:pt x="3963320" y="122717"/>
                </a:cubicBezTo>
                <a:cubicBezTo>
                  <a:pt x="3976082" y="124189"/>
                  <a:pt x="4045536" y="151723"/>
                  <a:pt x="4046104" y="152213"/>
                </a:cubicBezTo>
                <a:cubicBezTo>
                  <a:pt x="4055231" y="161685"/>
                  <a:pt x="4076175" y="159446"/>
                  <a:pt x="4097844" y="162046"/>
                </a:cubicBezTo>
                <a:cubicBezTo>
                  <a:pt x="4113047" y="162423"/>
                  <a:pt x="4124280" y="170736"/>
                  <a:pt x="4139237" y="171878"/>
                </a:cubicBezTo>
                <a:cubicBezTo>
                  <a:pt x="4199370" y="183160"/>
                  <a:pt x="4190869" y="179855"/>
                  <a:pt x="4263414" y="191542"/>
                </a:cubicBezTo>
                <a:cubicBezTo>
                  <a:pt x="4286005" y="196455"/>
                  <a:pt x="4297776" y="203490"/>
                  <a:pt x="4325503" y="201375"/>
                </a:cubicBezTo>
                <a:cubicBezTo>
                  <a:pt x="4360407" y="199004"/>
                  <a:pt x="4387257" y="213804"/>
                  <a:pt x="4408288" y="211207"/>
                </a:cubicBezTo>
                <a:cubicBezTo>
                  <a:pt x="4419821" y="209685"/>
                  <a:pt x="4437255" y="217235"/>
                  <a:pt x="4449680" y="221039"/>
                </a:cubicBezTo>
                <a:cubicBezTo>
                  <a:pt x="4609300" y="205552"/>
                  <a:pt x="4943150" y="231074"/>
                  <a:pt x="5008477" y="240704"/>
                </a:cubicBezTo>
                <a:cubicBezTo>
                  <a:pt x="5019204" y="240869"/>
                  <a:pt x="5028835" y="251985"/>
                  <a:pt x="5049869" y="250536"/>
                </a:cubicBezTo>
                <a:cubicBezTo>
                  <a:pt x="5068131" y="249075"/>
                  <a:pt x="5096564" y="253303"/>
                  <a:pt x="5111958" y="260368"/>
                </a:cubicBezTo>
                <a:cubicBezTo>
                  <a:pt x="5155879" y="283242"/>
                  <a:pt x="5192270" y="285959"/>
                  <a:pt x="5236135" y="289865"/>
                </a:cubicBezTo>
                <a:cubicBezTo>
                  <a:pt x="5284355" y="299979"/>
                  <a:pt x="5316145" y="302710"/>
                  <a:pt x="5349965" y="309529"/>
                </a:cubicBezTo>
                <a:cubicBezTo>
                  <a:pt x="5361552" y="317634"/>
                  <a:pt x="5382510" y="312510"/>
                  <a:pt x="5401705" y="319362"/>
                </a:cubicBezTo>
                <a:cubicBezTo>
                  <a:pt x="5446486" y="325663"/>
                  <a:pt x="5472815" y="328237"/>
                  <a:pt x="5525882" y="339026"/>
                </a:cubicBezTo>
                <a:cubicBezTo>
                  <a:pt x="5540999" y="346728"/>
                  <a:pt x="5557736" y="344091"/>
                  <a:pt x="5567274" y="348858"/>
                </a:cubicBezTo>
                <a:cubicBezTo>
                  <a:pt x="5587086" y="354536"/>
                  <a:pt x="5611909" y="361843"/>
                  <a:pt x="5629363" y="358691"/>
                </a:cubicBezTo>
                <a:cubicBezTo>
                  <a:pt x="5716229" y="360878"/>
                  <a:pt x="5655336" y="350033"/>
                  <a:pt x="5743191" y="378355"/>
                </a:cubicBezTo>
                <a:cubicBezTo>
                  <a:pt x="5780745" y="371122"/>
                  <a:pt x="5844869" y="398440"/>
                  <a:pt x="5888065" y="398020"/>
                </a:cubicBezTo>
                <a:cubicBezTo>
                  <a:pt x="5988579" y="414373"/>
                  <a:pt x="5925989" y="407517"/>
                  <a:pt x="5991546" y="427517"/>
                </a:cubicBezTo>
                <a:cubicBezTo>
                  <a:pt x="6019995" y="440132"/>
                  <a:pt x="6048288" y="447064"/>
                  <a:pt x="6074331" y="447181"/>
                </a:cubicBezTo>
                <a:cubicBezTo>
                  <a:pt x="6114121" y="443436"/>
                  <a:pt x="6149410" y="445235"/>
                  <a:pt x="6188159" y="457013"/>
                </a:cubicBezTo>
                <a:cubicBezTo>
                  <a:pt x="6239266" y="468981"/>
                  <a:pt x="6285779" y="478005"/>
                  <a:pt x="6322685" y="486510"/>
                </a:cubicBezTo>
                <a:cubicBezTo>
                  <a:pt x="6352554" y="497216"/>
                  <a:pt x="6388402" y="495344"/>
                  <a:pt x="6405470" y="496342"/>
                </a:cubicBezTo>
                <a:cubicBezTo>
                  <a:pt x="6470678" y="515197"/>
                  <a:pt x="6431863" y="473877"/>
                  <a:pt x="6498602" y="516007"/>
                </a:cubicBezTo>
                <a:cubicBezTo>
                  <a:pt x="6603371" y="566392"/>
                  <a:pt x="6525434" y="523030"/>
                  <a:pt x="6602084" y="535671"/>
                </a:cubicBezTo>
                <a:cubicBezTo>
                  <a:pt x="6639678" y="554217"/>
                  <a:pt x="6681504" y="579992"/>
                  <a:pt x="6715913" y="584833"/>
                </a:cubicBezTo>
                <a:cubicBezTo>
                  <a:pt x="6744360" y="591734"/>
                  <a:pt x="6777334" y="594518"/>
                  <a:pt x="6798698" y="604497"/>
                </a:cubicBezTo>
                <a:cubicBezTo>
                  <a:pt x="6820297" y="614418"/>
                  <a:pt x="6854790" y="622708"/>
                  <a:pt x="6871135" y="624162"/>
                </a:cubicBezTo>
                <a:cubicBezTo>
                  <a:pt x="6932741" y="643282"/>
                  <a:pt x="6968641" y="636504"/>
                  <a:pt x="7047052" y="633994"/>
                </a:cubicBezTo>
                <a:cubicBezTo>
                  <a:pt x="7060121" y="642034"/>
                  <a:pt x="7077806" y="647179"/>
                  <a:pt x="7088444" y="653658"/>
                </a:cubicBezTo>
                <a:cubicBezTo>
                  <a:pt x="7100068" y="658334"/>
                  <a:pt x="7121251" y="663994"/>
                  <a:pt x="7140184" y="673323"/>
                </a:cubicBezTo>
                <a:cubicBezTo>
                  <a:pt x="7153853" y="674838"/>
                  <a:pt x="7163066" y="689124"/>
                  <a:pt x="7171229" y="692987"/>
                </a:cubicBezTo>
                <a:cubicBezTo>
                  <a:pt x="7192470" y="701757"/>
                  <a:pt x="7206578" y="700701"/>
                  <a:pt x="7222969" y="702820"/>
                </a:cubicBezTo>
                <a:cubicBezTo>
                  <a:pt x="7249942" y="710795"/>
                  <a:pt x="7273789" y="708071"/>
                  <a:pt x="7295406" y="722484"/>
                </a:cubicBezTo>
                <a:cubicBezTo>
                  <a:pt x="7319743" y="728474"/>
                  <a:pt x="7347492" y="748022"/>
                  <a:pt x="7367843" y="751981"/>
                </a:cubicBezTo>
                <a:cubicBezTo>
                  <a:pt x="7424965" y="775392"/>
                  <a:pt x="7486125" y="759890"/>
                  <a:pt x="7533412" y="771646"/>
                </a:cubicBezTo>
                <a:cubicBezTo>
                  <a:pt x="7546410" y="774902"/>
                  <a:pt x="7563887" y="776444"/>
                  <a:pt x="7585152" y="781478"/>
                </a:cubicBezTo>
                <a:cubicBezTo>
                  <a:pt x="7594772" y="781353"/>
                  <a:pt x="7613327" y="789342"/>
                  <a:pt x="7626544" y="791310"/>
                </a:cubicBezTo>
                <a:cubicBezTo>
                  <a:pt x="7658634" y="789315"/>
                  <a:pt x="7679617" y="800203"/>
                  <a:pt x="7719678" y="801142"/>
                </a:cubicBezTo>
                <a:cubicBezTo>
                  <a:pt x="7802118" y="827311"/>
                  <a:pt x="7713762" y="824660"/>
                  <a:pt x="7823158" y="820807"/>
                </a:cubicBezTo>
                <a:cubicBezTo>
                  <a:pt x="7871674" y="829586"/>
                  <a:pt x="7968032" y="850304"/>
                  <a:pt x="7968032" y="850304"/>
                </a:cubicBezTo>
                <a:cubicBezTo>
                  <a:pt x="7979525" y="859207"/>
                  <a:pt x="7996757" y="874638"/>
                  <a:pt x="8009424" y="879800"/>
                </a:cubicBezTo>
                <a:cubicBezTo>
                  <a:pt x="8024391" y="885985"/>
                  <a:pt x="8040760" y="888618"/>
                  <a:pt x="8050817" y="889633"/>
                </a:cubicBezTo>
                <a:cubicBezTo>
                  <a:pt x="8099512" y="899766"/>
                  <a:pt x="8099385" y="897284"/>
                  <a:pt x="8143949" y="909297"/>
                </a:cubicBezTo>
                <a:cubicBezTo>
                  <a:pt x="8202427" y="921757"/>
                  <a:pt x="8136424" y="917158"/>
                  <a:pt x="8216386" y="928962"/>
                </a:cubicBezTo>
                <a:cubicBezTo>
                  <a:pt x="8233845" y="936498"/>
                  <a:pt x="8253348" y="933862"/>
                  <a:pt x="8268126" y="938794"/>
                </a:cubicBezTo>
                <a:cubicBezTo>
                  <a:pt x="8286416" y="944411"/>
                  <a:pt x="8302604" y="952550"/>
                  <a:pt x="8319868" y="958458"/>
                </a:cubicBezTo>
                <a:cubicBezTo>
                  <a:pt x="8359972" y="966789"/>
                  <a:pt x="8382250" y="962125"/>
                  <a:pt x="8413000" y="968291"/>
                </a:cubicBezTo>
                <a:cubicBezTo>
                  <a:pt x="8515085" y="992533"/>
                  <a:pt x="8439368" y="993015"/>
                  <a:pt x="8557874" y="997787"/>
                </a:cubicBezTo>
                <a:cubicBezTo>
                  <a:pt x="8563496" y="997513"/>
                  <a:pt x="8579463" y="1005012"/>
                  <a:pt x="8588917" y="1007620"/>
                </a:cubicBezTo>
                <a:cubicBezTo>
                  <a:pt x="8627182" y="1016302"/>
                  <a:pt x="8643564" y="1021689"/>
                  <a:pt x="8692399" y="1027284"/>
                </a:cubicBezTo>
                <a:cubicBezTo>
                  <a:pt x="9022432" y="1045491"/>
                  <a:pt x="8990254" y="1135986"/>
                  <a:pt x="9013190" y="1007620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659218715">
                  <a:custGeom>
                    <a:avLst/>
                    <a:gdLst>
                      <a:gd name="connsiteX0" fmla="*/ 0 w 8563898"/>
                      <a:gd name="connsiteY0" fmla="*/ 176981 h 1035881"/>
                      <a:gd name="connsiteX1" fmla="*/ 186813 w 8563898"/>
                      <a:gd name="connsiteY1" fmla="*/ 147484 h 1035881"/>
                      <a:gd name="connsiteX2" fmla="*/ 245807 w 8563898"/>
                      <a:gd name="connsiteY2" fmla="*/ 127819 h 1035881"/>
                      <a:gd name="connsiteX3" fmla="*/ 373626 w 8563898"/>
                      <a:gd name="connsiteY3" fmla="*/ 117987 h 1035881"/>
                      <a:gd name="connsiteX4" fmla="*/ 668594 w 8563898"/>
                      <a:gd name="connsiteY4" fmla="*/ 58993 h 1035881"/>
                      <a:gd name="connsiteX5" fmla="*/ 924232 w 8563898"/>
                      <a:gd name="connsiteY5" fmla="*/ 39329 h 1035881"/>
                      <a:gd name="connsiteX6" fmla="*/ 1022555 w 8563898"/>
                      <a:gd name="connsiteY6" fmla="*/ 9832 h 1035881"/>
                      <a:gd name="connsiteX7" fmla="*/ 1101213 w 8563898"/>
                      <a:gd name="connsiteY7" fmla="*/ 0 h 1035881"/>
                      <a:gd name="connsiteX8" fmla="*/ 1678465 w 8563898"/>
                      <a:gd name="connsiteY8" fmla="*/ 3376 h 1035881"/>
                      <a:gd name="connsiteX9" fmla="*/ 2272530 w 8563898"/>
                      <a:gd name="connsiteY9" fmla="*/ 6850 h 1035881"/>
                      <a:gd name="connsiteX10" fmla="*/ 2782529 w 8563898"/>
                      <a:gd name="connsiteY10" fmla="*/ 9832 h 1035881"/>
                      <a:gd name="connsiteX11" fmla="*/ 3038168 w 8563898"/>
                      <a:gd name="connsiteY11" fmla="*/ 19664 h 1035881"/>
                      <a:gd name="connsiteX12" fmla="*/ 3136490 w 8563898"/>
                      <a:gd name="connsiteY12" fmla="*/ 39329 h 1035881"/>
                      <a:gd name="connsiteX13" fmla="*/ 3283974 w 8563898"/>
                      <a:gd name="connsiteY13" fmla="*/ 58993 h 1035881"/>
                      <a:gd name="connsiteX14" fmla="*/ 3401961 w 8563898"/>
                      <a:gd name="connsiteY14" fmla="*/ 78658 h 1035881"/>
                      <a:gd name="connsiteX15" fmla="*/ 3657600 w 8563898"/>
                      <a:gd name="connsiteY15" fmla="*/ 88490 h 1035881"/>
                      <a:gd name="connsiteX16" fmla="*/ 3765755 w 8563898"/>
                      <a:gd name="connsiteY16" fmla="*/ 98323 h 1035881"/>
                      <a:gd name="connsiteX17" fmla="*/ 3844413 w 8563898"/>
                      <a:gd name="connsiteY17" fmla="*/ 127819 h 1035881"/>
                      <a:gd name="connsiteX18" fmla="*/ 3893574 w 8563898"/>
                      <a:gd name="connsiteY18" fmla="*/ 137652 h 1035881"/>
                      <a:gd name="connsiteX19" fmla="*/ 3932903 w 8563898"/>
                      <a:gd name="connsiteY19" fmla="*/ 147484 h 1035881"/>
                      <a:gd name="connsiteX20" fmla="*/ 4050890 w 8563898"/>
                      <a:gd name="connsiteY20" fmla="*/ 167148 h 1035881"/>
                      <a:gd name="connsiteX21" fmla="*/ 4109884 w 8563898"/>
                      <a:gd name="connsiteY21" fmla="*/ 176981 h 1035881"/>
                      <a:gd name="connsiteX22" fmla="*/ 4188542 w 8563898"/>
                      <a:gd name="connsiteY22" fmla="*/ 186813 h 1035881"/>
                      <a:gd name="connsiteX23" fmla="*/ 4227871 w 8563898"/>
                      <a:gd name="connsiteY23" fmla="*/ 196645 h 1035881"/>
                      <a:gd name="connsiteX24" fmla="*/ 4758813 w 8563898"/>
                      <a:gd name="connsiteY24" fmla="*/ 216310 h 1035881"/>
                      <a:gd name="connsiteX25" fmla="*/ 4798142 w 8563898"/>
                      <a:gd name="connsiteY25" fmla="*/ 226142 h 1035881"/>
                      <a:gd name="connsiteX26" fmla="*/ 4857136 w 8563898"/>
                      <a:gd name="connsiteY26" fmla="*/ 235974 h 1035881"/>
                      <a:gd name="connsiteX27" fmla="*/ 4975123 w 8563898"/>
                      <a:gd name="connsiteY27" fmla="*/ 265471 h 1035881"/>
                      <a:gd name="connsiteX28" fmla="*/ 5083278 w 8563898"/>
                      <a:gd name="connsiteY28" fmla="*/ 285135 h 1035881"/>
                      <a:gd name="connsiteX29" fmla="*/ 5132439 w 8563898"/>
                      <a:gd name="connsiteY29" fmla="*/ 294968 h 1035881"/>
                      <a:gd name="connsiteX30" fmla="*/ 5250426 w 8563898"/>
                      <a:gd name="connsiteY30" fmla="*/ 314632 h 1035881"/>
                      <a:gd name="connsiteX31" fmla="*/ 5289755 w 8563898"/>
                      <a:gd name="connsiteY31" fmla="*/ 324464 h 1035881"/>
                      <a:gd name="connsiteX32" fmla="*/ 5348749 w 8563898"/>
                      <a:gd name="connsiteY32" fmla="*/ 334297 h 1035881"/>
                      <a:gd name="connsiteX33" fmla="*/ 5456903 w 8563898"/>
                      <a:gd name="connsiteY33" fmla="*/ 353961 h 1035881"/>
                      <a:gd name="connsiteX34" fmla="*/ 5594555 w 8563898"/>
                      <a:gd name="connsiteY34" fmla="*/ 373626 h 1035881"/>
                      <a:gd name="connsiteX35" fmla="*/ 5692878 w 8563898"/>
                      <a:gd name="connsiteY35" fmla="*/ 403123 h 1035881"/>
                      <a:gd name="connsiteX36" fmla="*/ 5771536 w 8563898"/>
                      <a:gd name="connsiteY36" fmla="*/ 422787 h 1035881"/>
                      <a:gd name="connsiteX37" fmla="*/ 5879690 w 8563898"/>
                      <a:gd name="connsiteY37" fmla="*/ 432619 h 1035881"/>
                      <a:gd name="connsiteX38" fmla="*/ 6007510 w 8563898"/>
                      <a:gd name="connsiteY38" fmla="*/ 462116 h 1035881"/>
                      <a:gd name="connsiteX39" fmla="*/ 6086168 w 8563898"/>
                      <a:gd name="connsiteY39" fmla="*/ 471948 h 1035881"/>
                      <a:gd name="connsiteX40" fmla="*/ 6174658 w 8563898"/>
                      <a:gd name="connsiteY40" fmla="*/ 491613 h 1035881"/>
                      <a:gd name="connsiteX41" fmla="*/ 6272981 w 8563898"/>
                      <a:gd name="connsiteY41" fmla="*/ 511277 h 1035881"/>
                      <a:gd name="connsiteX42" fmla="*/ 6381136 w 8563898"/>
                      <a:gd name="connsiteY42" fmla="*/ 560439 h 1035881"/>
                      <a:gd name="connsiteX43" fmla="*/ 6459794 w 8563898"/>
                      <a:gd name="connsiteY43" fmla="*/ 580103 h 1035881"/>
                      <a:gd name="connsiteX44" fmla="*/ 6528620 w 8563898"/>
                      <a:gd name="connsiteY44" fmla="*/ 599768 h 1035881"/>
                      <a:gd name="connsiteX45" fmla="*/ 6695768 w 8563898"/>
                      <a:gd name="connsiteY45" fmla="*/ 609600 h 1035881"/>
                      <a:gd name="connsiteX46" fmla="*/ 6735097 w 8563898"/>
                      <a:gd name="connsiteY46" fmla="*/ 629264 h 1035881"/>
                      <a:gd name="connsiteX47" fmla="*/ 6784258 w 8563898"/>
                      <a:gd name="connsiteY47" fmla="*/ 648929 h 1035881"/>
                      <a:gd name="connsiteX48" fmla="*/ 6813755 w 8563898"/>
                      <a:gd name="connsiteY48" fmla="*/ 668593 h 1035881"/>
                      <a:gd name="connsiteX49" fmla="*/ 6862916 w 8563898"/>
                      <a:gd name="connsiteY49" fmla="*/ 678426 h 1035881"/>
                      <a:gd name="connsiteX50" fmla="*/ 6931742 w 8563898"/>
                      <a:gd name="connsiteY50" fmla="*/ 698090 h 1035881"/>
                      <a:gd name="connsiteX51" fmla="*/ 7000568 w 8563898"/>
                      <a:gd name="connsiteY51" fmla="*/ 727587 h 1035881"/>
                      <a:gd name="connsiteX52" fmla="*/ 7157884 w 8563898"/>
                      <a:gd name="connsiteY52" fmla="*/ 747252 h 1035881"/>
                      <a:gd name="connsiteX53" fmla="*/ 7207045 w 8563898"/>
                      <a:gd name="connsiteY53" fmla="*/ 757084 h 1035881"/>
                      <a:gd name="connsiteX54" fmla="*/ 7246374 w 8563898"/>
                      <a:gd name="connsiteY54" fmla="*/ 766916 h 1035881"/>
                      <a:gd name="connsiteX55" fmla="*/ 7334865 w 8563898"/>
                      <a:gd name="connsiteY55" fmla="*/ 776748 h 1035881"/>
                      <a:gd name="connsiteX56" fmla="*/ 7433187 w 8563898"/>
                      <a:gd name="connsiteY56" fmla="*/ 796413 h 1035881"/>
                      <a:gd name="connsiteX57" fmla="*/ 7570839 w 8563898"/>
                      <a:gd name="connsiteY57" fmla="*/ 825910 h 1035881"/>
                      <a:gd name="connsiteX58" fmla="*/ 7610168 w 8563898"/>
                      <a:gd name="connsiteY58" fmla="*/ 855406 h 1035881"/>
                      <a:gd name="connsiteX59" fmla="*/ 7649497 w 8563898"/>
                      <a:gd name="connsiteY59" fmla="*/ 865239 h 1035881"/>
                      <a:gd name="connsiteX60" fmla="*/ 7737987 w 8563898"/>
                      <a:gd name="connsiteY60" fmla="*/ 884903 h 1035881"/>
                      <a:gd name="connsiteX61" fmla="*/ 7806813 w 8563898"/>
                      <a:gd name="connsiteY61" fmla="*/ 904568 h 1035881"/>
                      <a:gd name="connsiteX62" fmla="*/ 7855974 w 8563898"/>
                      <a:gd name="connsiteY62" fmla="*/ 914400 h 1035881"/>
                      <a:gd name="connsiteX63" fmla="*/ 7905136 w 8563898"/>
                      <a:gd name="connsiteY63" fmla="*/ 934064 h 1035881"/>
                      <a:gd name="connsiteX64" fmla="*/ 7993626 w 8563898"/>
                      <a:gd name="connsiteY64" fmla="*/ 943897 h 1035881"/>
                      <a:gd name="connsiteX65" fmla="*/ 8131278 w 8563898"/>
                      <a:gd name="connsiteY65" fmla="*/ 973393 h 1035881"/>
                      <a:gd name="connsiteX66" fmla="*/ 8160774 w 8563898"/>
                      <a:gd name="connsiteY66" fmla="*/ 983226 h 1035881"/>
                      <a:gd name="connsiteX67" fmla="*/ 8259097 w 8563898"/>
                      <a:gd name="connsiteY67" fmla="*/ 1002890 h 1035881"/>
                      <a:gd name="connsiteX68" fmla="*/ 8563897 w 8563898"/>
                      <a:gd name="connsiteY68" fmla="*/ 983226 h 1035881"/>
                      <a:gd name="connsiteX0" fmla="*/ 0 w 8563897"/>
                      <a:gd name="connsiteY0" fmla="*/ 201375 h 1071454"/>
                      <a:gd name="connsiteX1" fmla="*/ 186813 w 8563897"/>
                      <a:gd name="connsiteY1" fmla="*/ 171878 h 1071454"/>
                      <a:gd name="connsiteX2" fmla="*/ 245807 w 8563897"/>
                      <a:gd name="connsiteY2" fmla="*/ 152213 h 1071454"/>
                      <a:gd name="connsiteX3" fmla="*/ 373626 w 8563897"/>
                      <a:gd name="connsiteY3" fmla="*/ 142381 h 1071454"/>
                      <a:gd name="connsiteX4" fmla="*/ 668594 w 8563897"/>
                      <a:gd name="connsiteY4" fmla="*/ 83387 h 1071454"/>
                      <a:gd name="connsiteX5" fmla="*/ 924232 w 8563897"/>
                      <a:gd name="connsiteY5" fmla="*/ 63723 h 1071454"/>
                      <a:gd name="connsiteX6" fmla="*/ 1022555 w 8563897"/>
                      <a:gd name="connsiteY6" fmla="*/ 34226 h 1071454"/>
                      <a:gd name="connsiteX7" fmla="*/ 1101213 w 8563897"/>
                      <a:gd name="connsiteY7" fmla="*/ 24394 h 1071454"/>
                      <a:gd name="connsiteX8" fmla="*/ 1678465 w 8563897"/>
                      <a:gd name="connsiteY8" fmla="*/ 27770 h 1071454"/>
                      <a:gd name="connsiteX9" fmla="*/ 2272530 w 8563897"/>
                      <a:gd name="connsiteY9" fmla="*/ 31244 h 1071454"/>
                      <a:gd name="connsiteX10" fmla="*/ 2635045 w 8563897"/>
                      <a:gd name="connsiteY10" fmla="*/ 34226 h 1071454"/>
                      <a:gd name="connsiteX11" fmla="*/ 3038168 w 8563897"/>
                      <a:gd name="connsiteY11" fmla="*/ 44058 h 1071454"/>
                      <a:gd name="connsiteX12" fmla="*/ 3136490 w 8563897"/>
                      <a:gd name="connsiteY12" fmla="*/ 63723 h 1071454"/>
                      <a:gd name="connsiteX13" fmla="*/ 3283974 w 8563897"/>
                      <a:gd name="connsiteY13" fmla="*/ 83387 h 1071454"/>
                      <a:gd name="connsiteX14" fmla="*/ 3401961 w 8563897"/>
                      <a:gd name="connsiteY14" fmla="*/ 103052 h 1071454"/>
                      <a:gd name="connsiteX15" fmla="*/ 3657600 w 8563897"/>
                      <a:gd name="connsiteY15" fmla="*/ 112884 h 1071454"/>
                      <a:gd name="connsiteX16" fmla="*/ 3765755 w 8563897"/>
                      <a:gd name="connsiteY16" fmla="*/ 122717 h 1071454"/>
                      <a:gd name="connsiteX17" fmla="*/ 3844413 w 8563897"/>
                      <a:gd name="connsiteY17" fmla="*/ 152213 h 1071454"/>
                      <a:gd name="connsiteX18" fmla="*/ 3893574 w 8563897"/>
                      <a:gd name="connsiteY18" fmla="*/ 162046 h 1071454"/>
                      <a:gd name="connsiteX19" fmla="*/ 3932903 w 8563897"/>
                      <a:gd name="connsiteY19" fmla="*/ 171878 h 1071454"/>
                      <a:gd name="connsiteX20" fmla="*/ 4050890 w 8563897"/>
                      <a:gd name="connsiteY20" fmla="*/ 191542 h 1071454"/>
                      <a:gd name="connsiteX21" fmla="*/ 4109884 w 8563897"/>
                      <a:gd name="connsiteY21" fmla="*/ 201375 h 1071454"/>
                      <a:gd name="connsiteX22" fmla="*/ 4188542 w 8563897"/>
                      <a:gd name="connsiteY22" fmla="*/ 211207 h 1071454"/>
                      <a:gd name="connsiteX23" fmla="*/ 4227871 w 8563897"/>
                      <a:gd name="connsiteY23" fmla="*/ 221039 h 1071454"/>
                      <a:gd name="connsiteX24" fmla="*/ 4758813 w 8563897"/>
                      <a:gd name="connsiteY24" fmla="*/ 240704 h 1071454"/>
                      <a:gd name="connsiteX25" fmla="*/ 4798142 w 8563897"/>
                      <a:gd name="connsiteY25" fmla="*/ 250536 h 1071454"/>
                      <a:gd name="connsiteX26" fmla="*/ 4857136 w 8563897"/>
                      <a:gd name="connsiteY26" fmla="*/ 260368 h 1071454"/>
                      <a:gd name="connsiteX27" fmla="*/ 4975123 w 8563897"/>
                      <a:gd name="connsiteY27" fmla="*/ 289865 h 1071454"/>
                      <a:gd name="connsiteX28" fmla="*/ 5083278 w 8563897"/>
                      <a:gd name="connsiteY28" fmla="*/ 309529 h 1071454"/>
                      <a:gd name="connsiteX29" fmla="*/ 5132439 w 8563897"/>
                      <a:gd name="connsiteY29" fmla="*/ 319362 h 1071454"/>
                      <a:gd name="connsiteX30" fmla="*/ 5250426 w 8563897"/>
                      <a:gd name="connsiteY30" fmla="*/ 339026 h 1071454"/>
                      <a:gd name="connsiteX31" fmla="*/ 5289755 w 8563897"/>
                      <a:gd name="connsiteY31" fmla="*/ 348858 h 1071454"/>
                      <a:gd name="connsiteX32" fmla="*/ 5348749 w 8563897"/>
                      <a:gd name="connsiteY32" fmla="*/ 358691 h 1071454"/>
                      <a:gd name="connsiteX33" fmla="*/ 5456903 w 8563897"/>
                      <a:gd name="connsiteY33" fmla="*/ 378355 h 1071454"/>
                      <a:gd name="connsiteX34" fmla="*/ 5594555 w 8563897"/>
                      <a:gd name="connsiteY34" fmla="*/ 398020 h 1071454"/>
                      <a:gd name="connsiteX35" fmla="*/ 5692878 w 8563897"/>
                      <a:gd name="connsiteY35" fmla="*/ 427517 h 1071454"/>
                      <a:gd name="connsiteX36" fmla="*/ 5771536 w 8563897"/>
                      <a:gd name="connsiteY36" fmla="*/ 447181 h 1071454"/>
                      <a:gd name="connsiteX37" fmla="*/ 5879690 w 8563897"/>
                      <a:gd name="connsiteY37" fmla="*/ 457013 h 1071454"/>
                      <a:gd name="connsiteX38" fmla="*/ 6007510 w 8563897"/>
                      <a:gd name="connsiteY38" fmla="*/ 486510 h 1071454"/>
                      <a:gd name="connsiteX39" fmla="*/ 6086168 w 8563897"/>
                      <a:gd name="connsiteY39" fmla="*/ 496342 h 1071454"/>
                      <a:gd name="connsiteX40" fmla="*/ 6174658 w 8563897"/>
                      <a:gd name="connsiteY40" fmla="*/ 516007 h 1071454"/>
                      <a:gd name="connsiteX41" fmla="*/ 6272981 w 8563897"/>
                      <a:gd name="connsiteY41" fmla="*/ 535671 h 1071454"/>
                      <a:gd name="connsiteX42" fmla="*/ 6381136 w 8563897"/>
                      <a:gd name="connsiteY42" fmla="*/ 584833 h 1071454"/>
                      <a:gd name="connsiteX43" fmla="*/ 6459794 w 8563897"/>
                      <a:gd name="connsiteY43" fmla="*/ 604497 h 1071454"/>
                      <a:gd name="connsiteX44" fmla="*/ 6528620 w 8563897"/>
                      <a:gd name="connsiteY44" fmla="*/ 624162 h 1071454"/>
                      <a:gd name="connsiteX45" fmla="*/ 6695768 w 8563897"/>
                      <a:gd name="connsiteY45" fmla="*/ 633994 h 1071454"/>
                      <a:gd name="connsiteX46" fmla="*/ 6735097 w 8563897"/>
                      <a:gd name="connsiteY46" fmla="*/ 653658 h 1071454"/>
                      <a:gd name="connsiteX47" fmla="*/ 6784258 w 8563897"/>
                      <a:gd name="connsiteY47" fmla="*/ 673323 h 1071454"/>
                      <a:gd name="connsiteX48" fmla="*/ 6813755 w 8563897"/>
                      <a:gd name="connsiteY48" fmla="*/ 692987 h 1071454"/>
                      <a:gd name="connsiteX49" fmla="*/ 6862916 w 8563897"/>
                      <a:gd name="connsiteY49" fmla="*/ 702820 h 1071454"/>
                      <a:gd name="connsiteX50" fmla="*/ 6931742 w 8563897"/>
                      <a:gd name="connsiteY50" fmla="*/ 722484 h 1071454"/>
                      <a:gd name="connsiteX51" fmla="*/ 7000568 w 8563897"/>
                      <a:gd name="connsiteY51" fmla="*/ 751981 h 1071454"/>
                      <a:gd name="connsiteX52" fmla="*/ 7157884 w 8563897"/>
                      <a:gd name="connsiteY52" fmla="*/ 771646 h 1071454"/>
                      <a:gd name="connsiteX53" fmla="*/ 7207045 w 8563897"/>
                      <a:gd name="connsiteY53" fmla="*/ 781478 h 1071454"/>
                      <a:gd name="connsiteX54" fmla="*/ 7246374 w 8563897"/>
                      <a:gd name="connsiteY54" fmla="*/ 791310 h 1071454"/>
                      <a:gd name="connsiteX55" fmla="*/ 7334865 w 8563897"/>
                      <a:gd name="connsiteY55" fmla="*/ 801142 h 1071454"/>
                      <a:gd name="connsiteX56" fmla="*/ 7433187 w 8563897"/>
                      <a:gd name="connsiteY56" fmla="*/ 820807 h 1071454"/>
                      <a:gd name="connsiteX57" fmla="*/ 7570839 w 8563897"/>
                      <a:gd name="connsiteY57" fmla="*/ 850304 h 1071454"/>
                      <a:gd name="connsiteX58" fmla="*/ 7610168 w 8563897"/>
                      <a:gd name="connsiteY58" fmla="*/ 879800 h 1071454"/>
                      <a:gd name="connsiteX59" fmla="*/ 7649497 w 8563897"/>
                      <a:gd name="connsiteY59" fmla="*/ 889633 h 1071454"/>
                      <a:gd name="connsiteX60" fmla="*/ 7737987 w 8563897"/>
                      <a:gd name="connsiteY60" fmla="*/ 909297 h 1071454"/>
                      <a:gd name="connsiteX61" fmla="*/ 7806813 w 8563897"/>
                      <a:gd name="connsiteY61" fmla="*/ 928962 h 1071454"/>
                      <a:gd name="connsiteX62" fmla="*/ 7855974 w 8563897"/>
                      <a:gd name="connsiteY62" fmla="*/ 938794 h 1071454"/>
                      <a:gd name="connsiteX63" fmla="*/ 7905136 w 8563897"/>
                      <a:gd name="connsiteY63" fmla="*/ 958458 h 1071454"/>
                      <a:gd name="connsiteX64" fmla="*/ 7993626 w 8563897"/>
                      <a:gd name="connsiteY64" fmla="*/ 968291 h 1071454"/>
                      <a:gd name="connsiteX65" fmla="*/ 8131278 w 8563897"/>
                      <a:gd name="connsiteY65" fmla="*/ 997787 h 1071454"/>
                      <a:gd name="connsiteX66" fmla="*/ 8160774 w 8563897"/>
                      <a:gd name="connsiteY66" fmla="*/ 1007620 h 1071454"/>
                      <a:gd name="connsiteX67" fmla="*/ 8259097 w 8563897"/>
                      <a:gd name="connsiteY67" fmla="*/ 1027284 h 1071454"/>
                      <a:gd name="connsiteX68" fmla="*/ 8563897 w 8563897"/>
                      <a:gd name="connsiteY68" fmla="*/ 1007620 h 1071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8563897" h="1071454" extrusionOk="0">
                        <a:moveTo>
                          <a:pt x="0" y="201375"/>
                        </a:moveTo>
                        <a:cubicBezTo>
                          <a:pt x="66734" y="187741"/>
                          <a:pt x="122551" y="186238"/>
                          <a:pt x="186813" y="171878"/>
                        </a:cubicBezTo>
                        <a:cubicBezTo>
                          <a:pt x="209886" y="166082"/>
                          <a:pt x="223862" y="157462"/>
                          <a:pt x="245807" y="152213"/>
                        </a:cubicBezTo>
                        <a:cubicBezTo>
                          <a:pt x="278426" y="141076"/>
                          <a:pt x="334270" y="135145"/>
                          <a:pt x="373626" y="142381"/>
                        </a:cubicBezTo>
                        <a:cubicBezTo>
                          <a:pt x="478651" y="137505"/>
                          <a:pt x="577999" y="70025"/>
                          <a:pt x="668594" y="83387"/>
                        </a:cubicBezTo>
                        <a:cubicBezTo>
                          <a:pt x="841713" y="78659"/>
                          <a:pt x="772561" y="75346"/>
                          <a:pt x="924232" y="63723"/>
                        </a:cubicBezTo>
                        <a:cubicBezTo>
                          <a:pt x="953208" y="62861"/>
                          <a:pt x="987217" y="42746"/>
                          <a:pt x="1022555" y="34226"/>
                        </a:cubicBezTo>
                        <a:cubicBezTo>
                          <a:pt x="1043877" y="32177"/>
                          <a:pt x="1075002" y="23661"/>
                          <a:pt x="1101213" y="24394"/>
                        </a:cubicBezTo>
                        <a:cubicBezTo>
                          <a:pt x="1283267" y="-10557"/>
                          <a:pt x="1556293" y="91705"/>
                          <a:pt x="1678465" y="27770"/>
                        </a:cubicBezTo>
                        <a:cubicBezTo>
                          <a:pt x="1800637" y="-36165"/>
                          <a:pt x="2113100" y="30168"/>
                          <a:pt x="2272530" y="31244"/>
                        </a:cubicBezTo>
                        <a:cubicBezTo>
                          <a:pt x="2431960" y="32320"/>
                          <a:pt x="2477258" y="73059"/>
                          <a:pt x="2635045" y="34226"/>
                        </a:cubicBezTo>
                        <a:cubicBezTo>
                          <a:pt x="2737303" y="21501"/>
                          <a:pt x="2949462" y="35686"/>
                          <a:pt x="3038168" y="44058"/>
                        </a:cubicBezTo>
                        <a:cubicBezTo>
                          <a:pt x="3168443" y="39646"/>
                          <a:pt x="3070075" y="48688"/>
                          <a:pt x="3136490" y="63723"/>
                        </a:cubicBezTo>
                        <a:cubicBezTo>
                          <a:pt x="3166622" y="63259"/>
                          <a:pt x="3249617" y="74003"/>
                          <a:pt x="3283974" y="83387"/>
                        </a:cubicBezTo>
                        <a:cubicBezTo>
                          <a:pt x="3323403" y="85378"/>
                          <a:pt x="3362483" y="106072"/>
                          <a:pt x="3401961" y="103052"/>
                        </a:cubicBezTo>
                        <a:cubicBezTo>
                          <a:pt x="3475193" y="98617"/>
                          <a:pt x="3573930" y="132899"/>
                          <a:pt x="3657600" y="112884"/>
                        </a:cubicBezTo>
                        <a:cubicBezTo>
                          <a:pt x="3693503" y="109520"/>
                          <a:pt x="3720640" y="112377"/>
                          <a:pt x="3765755" y="122717"/>
                        </a:cubicBezTo>
                        <a:cubicBezTo>
                          <a:pt x="3777889" y="124251"/>
                          <a:pt x="3843744" y="151891"/>
                          <a:pt x="3844413" y="152213"/>
                        </a:cubicBezTo>
                        <a:cubicBezTo>
                          <a:pt x="3856517" y="159440"/>
                          <a:pt x="3874327" y="159113"/>
                          <a:pt x="3893574" y="162046"/>
                        </a:cubicBezTo>
                        <a:cubicBezTo>
                          <a:pt x="3907069" y="164381"/>
                          <a:pt x="3919110" y="169981"/>
                          <a:pt x="3932903" y="171878"/>
                        </a:cubicBezTo>
                        <a:cubicBezTo>
                          <a:pt x="3990844" y="184246"/>
                          <a:pt x="3982868" y="180451"/>
                          <a:pt x="4050890" y="191542"/>
                        </a:cubicBezTo>
                        <a:cubicBezTo>
                          <a:pt x="4071661" y="195690"/>
                          <a:pt x="4085658" y="201852"/>
                          <a:pt x="4109884" y="201375"/>
                        </a:cubicBezTo>
                        <a:cubicBezTo>
                          <a:pt x="4140183" y="201578"/>
                          <a:pt x="4167522" y="212569"/>
                          <a:pt x="4188542" y="211207"/>
                        </a:cubicBezTo>
                        <a:cubicBezTo>
                          <a:pt x="4199754" y="210104"/>
                          <a:pt x="4215226" y="218271"/>
                          <a:pt x="4227871" y="221039"/>
                        </a:cubicBezTo>
                        <a:cubicBezTo>
                          <a:pt x="4381054" y="220692"/>
                          <a:pt x="4678296" y="236651"/>
                          <a:pt x="4758813" y="240704"/>
                        </a:cubicBezTo>
                        <a:cubicBezTo>
                          <a:pt x="4769433" y="241345"/>
                          <a:pt x="4781422" y="249945"/>
                          <a:pt x="4798142" y="250536"/>
                        </a:cubicBezTo>
                        <a:cubicBezTo>
                          <a:pt x="4816959" y="252718"/>
                          <a:pt x="4839266" y="255172"/>
                          <a:pt x="4857136" y="260368"/>
                        </a:cubicBezTo>
                        <a:cubicBezTo>
                          <a:pt x="4897979" y="277271"/>
                          <a:pt x="4933822" y="285001"/>
                          <a:pt x="4975123" y="289865"/>
                        </a:cubicBezTo>
                        <a:cubicBezTo>
                          <a:pt x="5019613" y="299858"/>
                          <a:pt x="5045309" y="302172"/>
                          <a:pt x="5083278" y="309529"/>
                        </a:cubicBezTo>
                        <a:cubicBezTo>
                          <a:pt x="5097130" y="314893"/>
                          <a:pt x="5114491" y="313181"/>
                          <a:pt x="5132439" y="319362"/>
                        </a:cubicBezTo>
                        <a:cubicBezTo>
                          <a:pt x="5173946" y="325869"/>
                          <a:pt x="5210364" y="329230"/>
                          <a:pt x="5250426" y="339026"/>
                        </a:cubicBezTo>
                        <a:cubicBezTo>
                          <a:pt x="5264236" y="344717"/>
                          <a:pt x="5279296" y="344821"/>
                          <a:pt x="5289755" y="348858"/>
                        </a:cubicBezTo>
                        <a:cubicBezTo>
                          <a:pt x="5309011" y="353462"/>
                          <a:pt x="5331458" y="360214"/>
                          <a:pt x="5348749" y="358691"/>
                        </a:cubicBezTo>
                        <a:cubicBezTo>
                          <a:pt x="5427705" y="366320"/>
                          <a:pt x="5373683" y="355953"/>
                          <a:pt x="5456903" y="378355"/>
                        </a:cubicBezTo>
                        <a:cubicBezTo>
                          <a:pt x="5491227" y="370304"/>
                          <a:pt x="5553556" y="401964"/>
                          <a:pt x="5594555" y="398020"/>
                        </a:cubicBezTo>
                        <a:cubicBezTo>
                          <a:pt x="5676086" y="427850"/>
                          <a:pt x="5616237" y="400645"/>
                          <a:pt x="5692878" y="427517"/>
                        </a:cubicBezTo>
                        <a:cubicBezTo>
                          <a:pt x="5720316" y="437147"/>
                          <a:pt x="5746175" y="446507"/>
                          <a:pt x="5771536" y="447181"/>
                        </a:cubicBezTo>
                        <a:cubicBezTo>
                          <a:pt x="5806233" y="453494"/>
                          <a:pt x="5840974" y="453849"/>
                          <a:pt x="5879690" y="457013"/>
                        </a:cubicBezTo>
                        <a:cubicBezTo>
                          <a:pt x="5929986" y="472721"/>
                          <a:pt x="5974956" y="478385"/>
                          <a:pt x="6007510" y="486510"/>
                        </a:cubicBezTo>
                        <a:cubicBezTo>
                          <a:pt x="6037506" y="496757"/>
                          <a:pt x="6065552" y="495603"/>
                          <a:pt x="6086168" y="496342"/>
                        </a:cubicBezTo>
                        <a:cubicBezTo>
                          <a:pt x="6158978" y="507519"/>
                          <a:pt x="6103966" y="488734"/>
                          <a:pt x="6174658" y="516007"/>
                        </a:cubicBezTo>
                        <a:cubicBezTo>
                          <a:pt x="6277015" y="554303"/>
                          <a:pt x="6188825" y="525704"/>
                          <a:pt x="6272981" y="535671"/>
                        </a:cubicBezTo>
                        <a:cubicBezTo>
                          <a:pt x="6312230" y="556593"/>
                          <a:pt x="6349414" y="581739"/>
                          <a:pt x="6381136" y="584833"/>
                        </a:cubicBezTo>
                        <a:cubicBezTo>
                          <a:pt x="6407067" y="590548"/>
                          <a:pt x="6438104" y="600628"/>
                          <a:pt x="6459794" y="604497"/>
                        </a:cubicBezTo>
                        <a:cubicBezTo>
                          <a:pt x="6478864" y="610690"/>
                          <a:pt x="6511245" y="622113"/>
                          <a:pt x="6528620" y="624162"/>
                        </a:cubicBezTo>
                        <a:cubicBezTo>
                          <a:pt x="6582409" y="638062"/>
                          <a:pt x="6623601" y="632964"/>
                          <a:pt x="6695768" y="633994"/>
                        </a:cubicBezTo>
                        <a:cubicBezTo>
                          <a:pt x="6709838" y="639652"/>
                          <a:pt x="6722922" y="648452"/>
                          <a:pt x="6735097" y="653658"/>
                        </a:cubicBezTo>
                        <a:cubicBezTo>
                          <a:pt x="6747039" y="657714"/>
                          <a:pt x="6768560" y="661840"/>
                          <a:pt x="6784258" y="673323"/>
                        </a:cubicBezTo>
                        <a:cubicBezTo>
                          <a:pt x="6796906" y="676908"/>
                          <a:pt x="6805409" y="687739"/>
                          <a:pt x="6813755" y="692987"/>
                        </a:cubicBezTo>
                        <a:cubicBezTo>
                          <a:pt x="6831856" y="700201"/>
                          <a:pt x="6849812" y="698951"/>
                          <a:pt x="6862916" y="702820"/>
                        </a:cubicBezTo>
                        <a:cubicBezTo>
                          <a:pt x="6888218" y="712421"/>
                          <a:pt x="6913242" y="712557"/>
                          <a:pt x="6931742" y="722484"/>
                        </a:cubicBezTo>
                        <a:cubicBezTo>
                          <a:pt x="6955333" y="734089"/>
                          <a:pt x="6979197" y="744722"/>
                          <a:pt x="7000568" y="751981"/>
                        </a:cubicBezTo>
                        <a:cubicBezTo>
                          <a:pt x="7049109" y="760865"/>
                          <a:pt x="7108741" y="761871"/>
                          <a:pt x="7157884" y="771646"/>
                        </a:cubicBezTo>
                        <a:cubicBezTo>
                          <a:pt x="7174820" y="774468"/>
                          <a:pt x="7190334" y="776538"/>
                          <a:pt x="7207045" y="781478"/>
                        </a:cubicBezTo>
                        <a:cubicBezTo>
                          <a:pt x="7217649" y="785357"/>
                          <a:pt x="7232176" y="790373"/>
                          <a:pt x="7246374" y="791310"/>
                        </a:cubicBezTo>
                        <a:cubicBezTo>
                          <a:pt x="7278229" y="789766"/>
                          <a:pt x="7297258" y="800253"/>
                          <a:pt x="7334865" y="801142"/>
                        </a:cubicBezTo>
                        <a:cubicBezTo>
                          <a:pt x="7410033" y="812436"/>
                          <a:pt x="7334668" y="816173"/>
                          <a:pt x="7433187" y="820807"/>
                        </a:cubicBezTo>
                        <a:cubicBezTo>
                          <a:pt x="7479284" y="829587"/>
                          <a:pt x="7570839" y="850304"/>
                          <a:pt x="7570839" y="850304"/>
                        </a:cubicBezTo>
                        <a:cubicBezTo>
                          <a:pt x="7584427" y="859550"/>
                          <a:pt x="7595122" y="872218"/>
                          <a:pt x="7610168" y="879800"/>
                        </a:cubicBezTo>
                        <a:cubicBezTo>
                          <a:pt x="7623492" y="887841"/>
                          <a:pt x="7636868" y="886814"/>
                          <a:pt x="7649497" y="889633"/>
                        </a:cubicBezTo>
                        <a:cubicBezTo>
                          <a:pt x="7695775" y="899502"/>
                          <a:pt x="7695429" y="897023"/>
                          <a:pt x="7737987" y="909297"/>
                        </a:cubicBezTo>
                        <a:cubicBezTo>
                          <a:pt x="7783397" y="931025"/>
                          <a:pt x="7736410" y="914345"/>
                          <a:pt x="7806813" y="928962"/>
                        </a:cubicBezTo>
                        <a:cubicBezTo>
                          <a:pt x="7822090" y="932205"/>
                          <a:pt x="7837931" y="936658"/>
                          <a:pt x="7855974" y="938794"/>
                        </a:cubicBezTo>
                        <a:cubicBezTo>
                          <a:pt x="7873144" y="945909"/>
                          <a:pt x="7890454" y="952808"/>
                          <a:pt x="7905136" y="958458"/>
                        </a:cubicBezTo>
                        <a:cubicBezTo>
                          <a:pt x="7939267" y="967632"/>
                          <a:pt x="7960584" y="966602"/>
                          <a:pt x="7993626" y="968291"/>
                        </a:cubicBezTo>
                        <a:cubicBezTo>
                          <a:pt x="8077889" y="989581"/>
                          <a:pt x="8016185" y="987276"/>
                          <a:pt x="8131278" y="997787"/>
                        </a:cubicBezTo>
                        <a:cubicBezTo>
                          <a:pt x="8138642" y="998515"/>
                          <a:pt x="8152874" y="1003495"/>
                          <a:pt x="8160774" y="1007620"/>
                        </a:cubicBezTo>
                        <a:cubicBezTo>
                          <a:pt x="8199207" y="1018358"/>
                          <a:pt x="8212111" y="1020232"/>
                          <a:pt x="8259097" y="1027284"/>
                        </a:cubicBezTo>
                        <a:cubicBezTo>
                          <a:pt x="8587285" y="1017604"/>
                          <a:pt x="8552680" y="1144213"/>
                          <a:pt x="8563897" y="10076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673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51F5E-0556-4583-B0A0-31B0CA2595DE}"/>
              </a:ext>
            </a:extLst>
          </p:cNvPr>
          <p:cNvSpPr/>
          <p:nvPr/>
        </p:nvSpPr>
        <p:spPr>
          <a:xfrm>
            <a:off x="5867400" y="1371600"/>
            <a:ext cx="609600" cy="4953001"/>
          </a:xfrm>
          <a:prstGeom prst="can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F87B96C-EDEF-4FF9-B1A2-A9F53D5FC9CE}"/>
              </a:ext>
            </a:extLst>
          </p:cNvPr>
          <p:cNvSpPr/>
          <p:nvPr/>
        </p:nvSpPr>
        <p:spPr>
          <a:xfrm>
            <a:off x="5867400" y="4495802"/>
            <a:ext cx="609600" cy="182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CC226-8EA6-420F-8BC6-98C3A0828FC3}"/>
              </a:ext>
            </a:extLst>
          </p:cNvPr>
          <p:cNvSpPr/>
          <p:nvPr/>
        </p:nvSpPr>
        <p:spPr>
          <a:xfrm>
            <a:off x="5867400" y="1356852"/>
            <a:ext cx="2286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00D56-F754-4D65-99C4-8EB132F8EAE3}"/>
              </a:ext>
            </a:extLst>
          </p:cNvPr>
          <p:cNvSpPr/>
          <p:nvPr/>
        </p:nvSpPr>
        <p:spPr>
          <a:xfrm>
            <a:off x="8229601" y="2438400"/>
            <a:ext cx="2209800" cy="636752"/>
          </a:xfrm>
          <a:custGeom>
            <a:avLst/>
            <a:gdLst>
              <a:gd name="connsiteX0" fmla="*/ 0 w 2209800"/>
              <a:gd name="connsiteY0" fmla="*/ 0 h 636752"/>
              <a:gd name="connsiteX1" fmla="*/ 486156 w 2209800"/>
              <a:gd name="connsiteY1" fmla="*/ 0 h 636752"/>
              <a:gd name="connsiteX2" fmla="*/ 972312 w 2209800"/>
              <a:gd name="connsiteY2" fmla="*/ 0 h 636752"/>
              <a:gd name="connsiteX3" fmla="*/ 1546860 w 2209800"/>
              <a:gd name="connsiteY3" fmla="*/ 0 h 636752"/>
              <a:gd name="connsiteX4" fmla="*/ 2209800 w 2209800"/>
              <a:gd name="connsiteY4" fmla="*/ 0 h 636752"/>
              <a:gd name="connsiteX5" fmla="*/ 2209800 w 2209800"/>
              <a:gd name="connsiteY5" fmla="*/ 318376 h 636752"/>
              <a:gd name="connsiteX6" fmla="*/ 2209800 w 2209800"/>
              <a:gd name="connsiteY6" fmla="*/ 636752 h 636752"/>
              <a:gd name="connsiteX7" fmla="*/ 1657350 w 2209800"/>
              <a:gd name="connsiteY7" fmla="*/ 636752 h 636752"/>
              <a:gd name="connsiteX8" fmla="*/ 1104900 w 2209800"/>
              <a:gd name="connsiteY8" fmla="*/ 636752 h 636752"/>
              <a:gd name="connsiteX9" fmla="*/ 596646 w 2209800"/>
              <a:gd name="connsiteY9" fmla="*/ 636752 h 636752"/>
              <a:gd name="connsiteX10" fmla="*/ 0 w 2209800"/>
              <a:gd name="connsiteY10" fmla="*/ 636752 h 636752"/>
              <a:gd name="connsiteX11" fmla="*/ 0 w 2209800"/>
              <a:gd name="connsiteY11" fmla="*/ 324744 h 636752"/>
              <a:gd name="connsiteX12" fmla="*/ 0 w 2209800"/>
              <a:gd name="connsiteY12" fmla="*/ 0 h 63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9800" h="636752" fill="none" extrusionOk="0">
                <a:moveTo>
                  <a:pt x="0" y="0"/>
                </a:moveTo>
                <a:cubicBezTo>
                  <a:pt x="226747" y="-11621"/>
                  <a:pt x="246366" y="23825"/>
                  <a:pt x="486156" y="0"/>
                </a:cubicBezTo>
                <a:cubicBezTo>
                  <a:pt x="725946" y="-23825"/>
                  <a:pt x="828056" y="12147"/>
                  <a:pt x="972312" y="0"/>
                </a:cubicBezTo>
                <a:cubicBezTo>
                  <a:pt x="1116568" y="-12147"/>
                  <a:pt x="1339220" y="8368"/>
                  <a:pt x="1546860" y="0"/>
                </a:cubicBezTo>
                <a:cubicBezTo>
                  <a:pt x="1754500" y="-8368"/>
                  <a:pt x="1890522" y="10471"/>
                  <a:pt x="2209800" y="0"/>
                </a:cubicBezTo>
                <a:cubicBezTo>
                  <a:pt x="2245339" y="127387"/>
                  <a:pt x="2198362" y="245993"/>
                  <a:pt x="2209800" y="318376"/>
                </a:cubicBezTo>
                <a:cubicBezTo>
                  <a:pt x="2221238" y="390759"/>
                  <a:pt x="2206989" y="554272"/>
                  <a:pt x="2209800" y="636752"/>
                </a:cubicBezTo>
                <a:cubicBezTo>
                  <a:pt x="2023640" y="642243"/>
                  <a:pt x="1778987" y="600847"/>
                  <a:pt x="1657350" y="636752"/>
                </a:cubicBezTo>
                <a:cubicBezTo>
                  <a:pt x="1535713" y="672657"/>
                  <a:pt x="1362602" y="613758"/>
                  <a:pt x="1104900" y="636752"/>
                </a:cubicBezTo>
                <a:cubicBezTo>
                  <a:pt x="847198" y="659746"/>
                  <a:pt x="792645" y="605231"/>
                  <a:pt x="596646" y="636752"/>
                </a:cubicBezTo>
                <a:cubicBezTo>
                  <a:pt x="400647" y="668273"/>
                  <a:pt x="244812" y="633676"/>
                  <a:pt x="0" y="636752"/>
                </a:cubicBezTo>
                <a:cubicBezTo>
                  <a:pt x="-28789" y="513863"/>
                  <a:pt x="15937" y="438997"/>
                  <a:pt x="0" y="324744"/>
                </a:cubicBezTo>
                <a:cubicBezTo>
                  <a:pt x="-15937" y="210491"/>
                  <a:pt x="8950" y="133019"/>
                  <a:pt x="0" y="0"/>
                </a:cubicBezTo>
                <a:close/>
              </a:path>
              <a:path w="2209800" h="636752" stroke="0" extrusionOk="0">
                <a:moveTo>
                  <a:pt x="0" y="0"/>
                </a:moveTo>
                <a:cubicBezTo>
                  <a:pt x="184368" y="-18872"/>
                  <a:pt x="365373" y="50045"/>
                  <a:pt x="486156" y="0"/>
                </a:cubicBezTo>
                <a:cubicBezTo>
                  <a:pt x="606939" y="-50045"/>
                  <a:pt x="914945" y="46058"/>
                  <a:pt x="1082802" y="0"/>
                </a:cubicBezTo>
                <a:cubicBezTo>
                  <a:pt x="1250659" y="-46058"/>
                  <a:pt x="1410653" y="54936"/>
                  <a:pt x="1568958" y="0"/>
                </a:cubicBezTo>
                <a:cubicBezTo>
                  <a:pt x="1727263" y="-54936"/>
                  <a:pt x="2038229" y="44243"/>
                  <a:pt x="2209800" y="0"/>
                </a:cubicBezTo>
                <a:cubicBezTo>
                  <a:pt x="2213531" y="147495"/>
                  <a:pt x="2179324" y="167879"/>
                  <a:pt x="2209800" y="312008"/>
                </a:cubicBezTo>
                <a:cubicBezTo>
                  <a:pt x="2240276" y="456137"/>
                  <a:pt x="2206160" y="522840"/>
                  <a:pt x="2209800" y="636752"/>
                </a:cubicBezTo>
                <a:cubicBezTo>
                  <a:pt x="1961408" y="678328"/>
                  <a:pt x="1943429" y="617583"/>
                  <a:pt x="1679448" y="636752"/>
                </a:cubicBezTo>
                <a:cubicBezTo>
                  <a:pt x="1415467" y="655921"/>
                  <a:pt x="1260579" y="589549"/>
                  <a:pt x="1126998" y="636752"/>
                </a:cubicBezTo>
                <a:cubicBezTo>
                  <a:pt x="993417" y="683955"/>
                  <a:pt x="819505" y="593976"/>
                  <a:pt x="618744" y="636752"/>
                </a:cubicBezTo>
                <a:cubicBezTo>
                  <a:pt x="417983" y="679528"/>
                  <a:pt x="249127" y="596397"/>
                  <a:pt x="0" y="636752"/>
                </a:cubicBezTo>
                <a:cubicBezTo>
                  <a:pt x="-17130" y="567614"/>
                  <a:pt x="11416" y="481205"/>
                  <a:pt x="0" y="331111"/>
                </a:cubicBezTo>
                <a:cubicBezTo>
                  <a:pt x="-11416" y="181017"/>
                  <a:pt x="6389" y="86649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2447986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F8FFF-1C4C-49BA-B06C-817C186D96C6}"/>
              </a:ext>
            </a:extLst>
          </p:cNvPr>
          <p:cNvCxnSpPr/>
          <p:nvPr/>
        </p:nvCxnSpPr>
        <p:spPr>
          <a:xfrm flipV="1">
            <a:off x="8229601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89C24-A4C4-4268-91CD-0BA78E4BA197}"/>
              </a:ext>
            </a:extLst>
          </p:cNvPr>
          <p:cNvCxnSpPr>
            <a:cxnSpLocks/>
          </p:cNvCxnSpPr>
          <p:nvPr/>
        </p:nvCxnSpPr>
        <p:spPr>
          <a:xfrm flipV="1">
            <a:off x="10439399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AE81F3-C5E6-4CE1-8298-B115C3642F7E}"/>
              </a:ext>
            </a:extLst>
          </p:cNvPr>
          <p:cNvCxnSpPr/>
          <p:nvPr/>
        </p:nvCxnSpPr>
        <p:spPr>
          <a:xfrm>
            <a:off x="8229601" y="3075152"/>
            <a:ext cx="2209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6C0E116-DEA3-4443-A7B1-B3AD434B8468}"/>
              </a:ext>
            </a:extLst>
          </p:cNvPr>
          <p:cNvCxnSpPr/>
          <p:nvPr/>
        </p:nvCxnSpPr>
        <p:spPr>
          <a:xfrm>
            <a:off x="8153399" y="1752600"/>
            <a:ext cx="609600" cy="533400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A7345EA-5629-42BF-AE10-3183A2BDEAF4}"/>
              </a:ext>
            </a:extLst>
          </p:cNvPr>
          <p:cNvCxnSpPr/>
          <p:nvPr/>
        </p:nvCxnSpPr>
        <p:spPr>
          <a:xfrm>
            <a:off x="8229600" y="1600202"/>
            <a:ext cx="990601" cy="685799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02A634D-32F4-48CE-8D0F-6A8857F835FF}"/>
              </a:ext>
            </a:extLst>
          </p:cNvPr>
          <p:cNvCxnSpPr/>
          <p:nvPr/>
        </p:nvCxnSpPr>
        <p:spPr>
          <a:xfrm>
            <a:off x="8229600" y="1472326"/>
            <a:ext cx="1219200" cy="754777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olar Panels outline">
            <a:extLst>
              <a:ext uri="{FF2B5EF4-FFF2-40B4-BE49-F238E27FC236}">
                <a16:creationId xmlns:a16="http://schemas.microsoft.com/office/drawing/2014/main" id="{69E0853B-2728-494F-9C1B-DB4F7B85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275" y="609930"/>
            <a:ext cx="2584997" cy="2584997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581F738C-C074-4DFE-A784-6B2DCBA0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59" y="4826158"/>
            <a:ext cx="1193642" cy="1193642"/>
          </a:xfrm>
          <a:prstGeom prst="rect">
            <a:avLst/>
          </a:prstGeom>
        </p:spPr>
      </p:pic>
      <p:sp>
        <p:nvSpPr>
          <p:cNvPr id="21" name="Cylinder 20">
            <a:extLst>
              <a:ext uri="{FF2B5EF4-FFF2-40B4-BE49-F238E27FC236}">
                <a16:creationId xmlns:a16="http://schemas.microsoft.com/office/drawing/2014/main" id="{22D40C93-EA0C-4A70-BB9B-42A1DE31079E}"/>
              </a:ext>
            </a:extLst>
          </p:cNvPr>
          <p:cNvSpPr/>
          <p:nvPr/>
        </p:nvSpPr>
        <p:spPr>
          <a:xfrm>
            <a:off x="6109835" y="1600200"/>
            <a:ext cx="135662" cy="32766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2C2AD4A-D118-4C1D-9567-B52DE99FCA64}"/>
              </a:ext>
            </a:extLst>
          </p:cNvPr>
          <p:cNvSpPr/>
          <p:nvPr/>
        </p:nvSpPr>
        <p:spPr>
          <a:xfrm>
            <a:off x="6109837" y="1600201"/>
            <a:ext cx="1981201" cy="152401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C275D-E019-4ED7-B848-3FF42B593AD3}"/>
              </a:ext>
            </a:extLst>
          </p:cNvPr>
          <p:cNvSpPr/>
          <p:nvPr/>
        </p:nvSpPr>
        <p:spPr>
          <a:xfrm>
            <a:off x="4495158" y="1997247"/>
            <a:ext cx="780265" cy="1071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DD20B-5199-45CE-BB95-DDFCE8B41333}"/>
              </a:ext>
            </a:extLst>
          </p:cNvPr>
          <p:cNvCxnSpPr/>
          <p:nvPr/>
        </p:nvCxnSpPr>
        <p:spPr>
          <a:xfrm flipV="1">
            <a:off x="4512736" y="1997248"/>
            <a:ext cx="780265" cy="105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DBF416-181C-4B24-B4DF-9CBB225D534D}"/>
              </a:ext>
            </a:extLst>
          </p:cNvPr>
          <p:cNvSpPr/>
          <p:nvPr/>
        </p:nvSpPr>
        <p:spPr>
          <a:xfrm>
            <a:off x="3611692" y="2580137"/>
            <a:ext cx="1112711" cy="925062"/>
          </a:xfrm>
          <a:custGeom>
            <a:avLst/>
            <a:gdLst>
              <a:gd name="connsiteX0" fmla="*/ 0 w 1093510"/>
              <a:gd name="connsiteY0" fmla="*/ 0 h 867266"/>
              <a:gd name="connsiteX1" fmla="*/ 9427 w 1093510"/>
              <a:gd name="connsiteY1" fmla="*/ 471340 h 867266"/>
              <a:gd name="connsiteX2" fmla="*/ 18854 w 1093510"/>
              <a:gd name="connsiteY2" fmla="*/ 537327 h 867266"/>
              <a:gd name="connsiteX3" fmla="*/ 37708 w 1093510"/>
              <a:gd name="connsiteY3" fmla="*/ 603315 h 867266"/>
              <a:gd name="connsiteX4" fmla="*/ 56561 w 1093510"/>
              <a:gd name="connsiteY4" fmla="*/ 631595 h 867266"/>
              <a:gd name="connsiteX5" fmla="*/ 84842 w 1093510"/>
              <a:gd name="connsiteY5" fmla="*/ 659876 h 867266"/>
              <a:gd name="connsiteX6" fmla="*/ 160256 w 1093510"/>
              <a:gd name="connsiteY6" fmla="*/ 744717 h 867266"/>
              <a:gd name="connsiteX7" fmla="*/ 188536 w 1093510"/>
              <a:gd name="connsiteY7" fmla="*/ 754144 h 867266"/>
              <a:gd name="connsiteX8" fmla="*/ 245097 w 1093510"/>
              <a:gd name="connsiteY8" fmla="*/ 791851 h 867266"/>
              <a:gd name="connsiteX9" fmla="*/ 273378 w 1093510"/>
              <a:gd name="connsiteY9" fmla="*/ 801278 h 867266"/>
              <a:gd name="connsiteX10" fmla="*/ 301658 w 1093510"/>
              <a:gd name="connsiteY10" fmla="*/ 820131 h 867266"/>
              <a:gd name="connsiteX11" fmla="*/ 395926 w 1093510"/>
              <a:gd name="connsiteY11" fmla="*/ 848412 h 867266"/>
              <a:gd name="connsiteX12" fmla="*/ 452487 w 1093510"/>
              <a:gd name="connsiteY12" fmla="*/ 867266 h 867266"/>
              <a:gd name="connsiteX13" fmla="*/ 707011 w 1093510"/>
              <a:gd name="connsiteY13" fmla="*/ 857839 h 867266"/>
              <a:gd name="connsiteX14" fmla="*/ 735291 w 1093510"/>
              <a:gd name="connsiteY14" fmla="*/ 848412 h 867266"/>
              <a:gd name="connsiteX15" fmla="*/ 782425 w 1093510"/>
              <a:gd name="connsiteY15" fmla="*/ 838985 h 867266"/>
              <a:gd name="connsiteX16" fmla="*/ 838986 w 1093510"/>
              <a:gd name="connsiteY16" fmla="*/ 820131 h 867266"/>
              <a:gd name="connsiteX17" fmla="*/ 895547 w 1093510"/>
              <a:gd name="connsiteY17" fmla="*/ 782424 h 867266"/>
              <a:gd name="connsiteX18" fmla="*/ 923827 w 1093510"/>
              <a:gd name="connsiteY18" fmla="*/ 772997 h 867266"/>
              <a:gd name="connsiteX19" fmla="*/ 980388 w 1093510"/>
              <a:gd name="connsiteY19" fmla="*/ 735290 h 867266"/>
              <a:gd name="connsiteX20" fmla="*/ 1008668 w 1093510"/>
              <a:gd name="connsiteY20" fmla="*/ 716437 h 867266"/>
              <a:gd name="connsiteX21" fmla="*/ 1055802 w 1093510"/>
              <a:gd name="connsiteY21" fmla="*/ 631595 h 867266"/>
              <a:gd name="connsiteX22" fmla="*/ 1065229 w 1093510"/>
              <a:gd name="connsiteY22" fmla="*/ 584461 h 867266"/>
              <a:gd name="connsiteX23" fmla="*/ 1084083 w 1093510"/>
              <a:gd name="connsiteY23" fmla="*/ 527901 h 867266"/>
              <a:gd name="connsiteX24" fmla="*/ 1093510 w 1093510"/>
              <a:gd name="connsiteY24" fmla="*/ 499620 h 867266"/>
              <a:gd name="connsiteX25" fmla="*/ 1065229 w 1093510"/>
              <a:gd name="connsiteY25" fmla="*/ 471340 h 8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93510" h="867266">
                <a:moveTo>
                  <a:pt x="0" y="0"/>
                </a:moveTo>
                <a:cubicBezTo>
                  <a:pt x="3142" y="157113"/>
                  <a:pt x="3916" y="314292"/>
                  <a:pt x="9427" y="471340"/>
                </a:cubicBezTo>
                <a:cubicBezTo>
                  <a:pt x="10206" y="493545"/>
                  <a:pt x="14879" y="515466"/>
                  <a:pt x="18854" y="537327"/>
                </a:cubicBezTo>
                <a:cubicBezTo>
                  <a:pt x="20580" y="546821"/>
                  <a:pt x="31938" y="591775"/>
                  <a:pt x="37708" y="603315"/>
                </a:cubicBezTo>
                <a:cubicBezTo>
                  <a:pt x="42775" y="613448"/>
                  <a:pt x="49308" y="622892"/>
                  <a:pt x="56561" y="631595"/>
                </a:cubicBezTo>
                <a:cubicBezTo>
                  <a:pt x="65096" y="641837"/>
                  <a:pt x="76307" y="649634"/>
                  <a:pt x="84842" y="659876"/>
                </a:cubicBezTo>
                <a:cubicBezTo>
                  <a:pt x="109026" y="688897"/>
                  <a:pt x="117945" y="730613"/>
                  <a:pt x="160256" y="744717"/>
                </a:cubicBezTo>
                <a:cubicBezTo>
                  <a:pt x="169683" y="747859"/>
                  <a:pt x="179850" y="749318"/>
                  <a:pt x="188536" y="754144"/>
                </a:cubicBezTo>
                <a:cubicBezTo>
                  <a:pt x="208344" y="765148"/>
                  <a:pt x="223601" y="784686"/>
                  <a:pt x="245097" y="791851"/>
                </a:cubicBezTo>
                <a:cubicBezTo>
                  <a:pt x="254524" y="794993"/>
                  <a:pt x="264490" y="796834"/>
                  <a:pt x="273378" y="801278"/>
                </a:cubicBezTo>
                <a:cubicBezTo>
                  <a:pt x="283511" y="806345"/>
                  <a:pt x="291305" y="815530"/>
                  <a:pt x="301658" y="820131"/>
                </a:cubicBezTo>
                <a:cubicBezTo>
                  <a:pt x="347808" y="840642"/>
                  <a:pt x="353739" y="835756"/>
                  <a:pt x="395926" y="848412"/>
                </a:cubicBezTo>
                <a:cubicBezTo>
                  <a:pt x="414961" y="854123"/>
                  <a:pt x="452487" y="867266"/>
                  <a:pt x="452487" y="867266"/>
                </a:cubicBezTo>
                <a:cubicBezTo>
                  <a:pt x="537328" y="864124"/>
                  <a:pt x="622300" y="863487"/>
                  <a:pt x="707011" y="857839"/>
                </a:cubicBezTo>
                <a:cubicBezTo>
                  <a:pt x="716926" y="857178"/>
                  <a:pt x="725651" y="850822"/>
                  <a:pt x="735291" y="848412"/>
                </a:cubicBezTo>
                <a:cubicBezTo>
                  <a:pt x="750835" y="844526"/>
                  <a:pt x="766967" y="843201"/>
                  <a:pt x="782425" y="838985"/>
                </a:cubicBezTo>
                <a:cubicBezTo>
                  <a:pt x="801598" y="833756"/>
                  <a:pt x="822450" y="831155"/>
                  <a:pt x="838986" y="820131"/>
                </a:cubicBezTo>
                <a:cubicBezTo>
                  <a:pt x="857840" y="807562"/>
                  <a:pt x="874051" y="789590"/>
                  <a:pt x="895547" y="782424"/>
                </a:cubicBezTo>
                <a:cubicBezTo>
                  <a:pt x="904974" y="779282"/>
                  <a:pt x="915141" y="777823"/>
                  <a:pt x="923827" y="772997"/>
                </a:cubicBezTo>
                <a:cubicBezTo>
                  <a:pt x="943635" y="761993"/>
                  <a:pt x="961534" y="747859"/>
                  <a:pt x="980388" y="735290"/>
                </a:cubicBezTo>
                <a:lnTo>
                  <a:pt x="1008668" y="716437"/>
                </a:lnTo>
                <a:cubicBezTo>
                  <a:pt x="1036758" y="674302"/>
                  <a:pt x="1045846" y="671421"/>
                  <a:pt x="1055802" y="631595"/>
                </a:cubicBezTo>
                <a:cubicBezTo>
                  <a:pt x="1059688" y="616051"/>
                  <a:pt x="1061013" y="599919"/>
                  <a:pt x="1065229" y="584461"/>
                </a:cubicBezTo>
                <a:cubicBezTo>
                  <a:pt x="1070458" y="565288"/>
                  <a:pt x="1077798" y="546754"/>
                  <a:pt x="1084083" y="527901"/>
                </a:cubicBezTo>
                <a:lnTo>
                  <a:pt x="1093510" y="499620"/>
                </a:lnTo>
                <a:cubicBezTo>
                  <a:pt x="1072913" y="468725"/>
                  <a:pt x="1085986" y="471340"/>
                  <a:pt x="1065229" y="47134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EE4AAF3-A9A9-4144-BA53-0992EE5F37E7}"/>
              </a:ext>
            </a:extLst>
          </p:cNvPr>
          <p:cNvSpPr/>
          <p:nvPr/>
        </p:nvSpPr>
        <p:spPr>
          <a:xfrm>
            <a:off x="3522137" y="2580137"/>
            <a:ext cx="1112711" cy="925062"/>
          </a:xfrm>
          <a:custGeom>
            <a:avLst/>
            <a:gdLst>
              <a:gd name="connsiteX0" fmla="*/ 0 w 1093510"/>
              <a:gd name="connsiteY0" fmla="*/ 0 h 867266"/>
              <a:gd name="connsiteX1" fmla="*/ 9427 w 1093510"/>
              <a:gd name="connsiteY1" fmla="*/ 471340 h 867266"/>
              <a:gd name="connsiteX2" fmla="*/ 18854 w 1093510"/>
              <a:gd name="connsiteY2" fmla="*/ 537327 h 867266"/>
              <a:gd name="connsiteX3" fmla="*/ 37708 w 1093510"/>
              <a:gd name="connsiteY3" fmla="*/ 603315 h 867266"/>
              <a:gd name="connsiteX4" fmla="*/ 56561 w 1093510"/>
              <a:gd name="connsiteY4" fmla="*/ 631595 h 867266"/>
              <a:gd name="connsiteX5" fmla="*/ 84842 w 1093510"/>
              <a:gd name="connsiteY5" fmla="*/ 659876 h 867266"/>
              <a:gd name="connsiteX6" fmla="*/ 160256 w 1093510"/>
              <a:gd name="connsiteY6" fmla="*/ 744717 h 867266"/>
              <a:gd name="connsiteX7" fmla="*/ 188536 w 1093510"/>
              <a:gd name="connsiteY7" fmla="*/ 754144 h 867266"/>
              <a:gd name="connsiteX8" fmla="*/ 245097 w 1093510"/>
              <a:gd name="connsiteY8" fmla="*/ 791851 h 867266"/>
              <a:gd name="connsiteX9" fmla="*/ 273378 w 1093510"/>
              <a:gd name="connsiteY9" fmla="*/ 801278 h 867266"/>
              <a:gd name="connsiteX10" fmla="*/ 301658 w 1093510"/>
              <a:gd name="connsiteY10" fmla="*/ 820131 h 867266"/>
              <a:gd name="connsiteX11" fmla="*/ 395926 w 1093510"/>
              <a:gd name="connsiteY11" fmla="*/ 848412 h 867266"/>
              <a:gd name="connsiteX12" fmla="*/ 452487 w 1093510"/>
              <a:gd name="connsiteY12" fmla="*/ 867266 h 867266"/>
              <a:gd name="connsiteX13" fmla="*/ 707011 w 1093510"/>
              <a:gd name="connsiteY13" fmla="*/ 857839 h 867266"/>
              <a:gd name="connsiteX14" fmla="*/ 735291 w 1093510"/>
              <a:gd name="connsiteY14" fmla="*/ 848412 h 867266"/>
              <a:gd name="connsiteX15" fmla="*/ 782425 w 1093510"/>
              <a:gd name="connsiteY15" fmla="*/ 838985 h 867266"/>
              <a:gd name="connsiteX16" fmla="*/ 838986 w 1093510"/>
              <a:gd name="connsiteY16" fmla="*/ 820131 h 867266"/>
              <a:gd name="connsiteX17" fmla="*/ 895547 w 1093510"/>
              <a:gd name="connsiteY17" fmla="*/ 782424 h 867266"/>
              <a:gd name="connsiteX18" fmla="*/ 923827 w 1093510"/>
              <a:gd name="connsiteY18" fmla="*/ 772997 h 867266"/>
              <a:gd name="connsiteX19" fmla="*/ 980388 w 1093510"/>
              <a:gd name="connsiteY19" fmla="*/ 735290 h 867266"/>
              <a:gd name="connsiteX20" fmla="*/ 1008668 w 1093510"/>
              <a:gd name="connsiteY20" fmla="*/ 716437 h 867266"/>
              <a:gd name="connsiteX21" fmla="*/ 1055802 w 1093510"/>
              <a:gd name="connsiteY21" fmla="*/ 631595 h 867266"/>
              <a:gd name="connsiteX22" fmla="*/ 1065229 w 1093510"/>
              <a:gd name="connsiteY22" fmla="*/ 584461 h 867266"/>
              <a:gd name="connsiteX23" fmla="*/ 1084083 w 1093510"/>
              <a:gd name="connsiteY23" fmla="*/ 527901 h 867266"/>
              <a:gd name="connsiteX24" fmla="*/ 1093510 w 1093510"/>
              <a:gd name="connsiteY24" fmla="*/ 499620 h 867266"/>
              <a:gd name="connsiteX25" fmla="*/ 1065229 w 1093510"/>
              <a:gd name="connsiteY25" fmla="*/ 471340 h 8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93510" h="867266">
                <a:moveTo>
                  <a:pt x="0" y="0"/>
                </a:moveTo>
                <a:cubicBezTo>
                  <a:pt x="3142" y="157113"/>
                  <a:pt x="3916" y="314292"/>
                  <a:pt x="9427" y="471340"/>
                </a:cubicBezTo>
                <a:cubicBezTo>
                  <a:pt x="10206" y="493545"/>
                  <a:pt x="14879" y="515466"/>
                  <a:pt x="18854" y="537327"/>
                </a:cubicBezTo>
                <a:cubicBezTo>
                  <a:pt x="20580" y="546821"/>
                  <a:pt x="31938" y="591775"/>
                  <a:pt x="37708" y="603315"/>
                </a:cubicBezTo>
                <a:cubicBezTo>
                  <a:pt x="42775" y="613448"/>
                  <a:pt x="49308" y="622892"/>
                  <a:pt x="56561" y="631595"/>
                </a:cubicBezTo>
                <a:cubicBezTo>
                  <a:pt x="65096" y="641837"/>
                  <a:pt x="76307" y="649634"/>
                  <a:pt x="84842" y="659876"/>
                </a:cubicBezTo>
                <a:cubicBezTo>
                  <a:pt x="109026" y="688897"/>
                  <a:pt x="117945" y="730613"/>
                  <a:pt x="160256" y="744717"/>
                </a:cubicBezTo>
                <a:cubicBezTo>
                  <a:pt x="169683" y="747859"/>
                  <a:pt x="179850" y="749318"/>
                  <a:pt x="188536" y="754144"/>
                </a:cubicBezTo>
                <a:cubicBezTo>
                  <a:pt x="208344" y="765148"/>
                  <a:pt x="223601" y="784686"/>
                  <a:pt x="245097" y="791851"/>
                </a:cubicBezTo>
                <a:cubicBezTo>
                  <a:pt x="254524" y="794993"/>
                  <a:pt x="264490" y="796834"/>
                  <a:pt x="273378" y="801278"/>
                </a:cubicBezTo>
                <a:cubicBezTo>
                  <a:pt x="283511" y="806345"/>
                  <a:pt x="291305" y="815530"/>
                  <a:pt x="301658" y="820131"/>
                </a:cubicBezTo>
                <a:cubicBezTo>
                  <a:pt x="347808" y="840642"/>
                  <a:pt x="353739" y="835756"/>
                  <a:pt x="395926" y="848412"/>
                </a:cubicBezTo>
                <a:cubicBezTo>
                  <a:pt x="414961" y="854123"/>
                  <a:pt x="452487" y="867266"/>
                  <a:pt x="452487" y="867266"/>
                </a:cubicBezTo>
                <a:cubicBezTo>
                  <a:pt x="537328" y="864124"/>
                  <a:pt x="622300" y="863487"/>
                  <a:pt x="707011" y="857839"/>
                </a:cubicBezTo>
                <a:cubicBezTo>
                  <a:pt x="716926" y="857178"/>
                  <a:pt x="725651" y="850822"/>
                  <a:pt x="735291" y="848412"/>
                </a:cubicBezTo>
                <a:cubicBezTo>
                  <a:pt x="750835" y="844526"/>
                  <a:pt x="766967" y="843201"/>
                  <a:pt x="782425" y="838985"/>
                </a:cubicBezTo>
                <a:cubicBezTo>
                  <a:pt x="801598" y="833756"/>
                  <a:pt x="822450" y="831155"/>
                  <a:pt x="838986" y="820131"/>
                </a:cubicBezTo>
                <a:cubicBezTo>
                  <a:pt x="857840" y="807562"/>
                  <a:pt x="874051" y="789590"/>
                  <a:pt x="895547" y="782424"/>
                </a:cubicBezTo>
                <a:cubicBezTo>
                  <a:pt x="904974" y="779282"/>
                  <a:pt x="915141" y="777823"/>
                  <a:pt x="923827" y="772997"/>
                </a:cubicBezTo>
                <a:cubicBezTo>
                  <a:pt x="943635" y="761993"/>
                  <a:pt x="961534" y="747859"/>
                  <a:pt x="980388" y="735290"/>
                </a:cubicBezTo>
                <a:lnTo>
                  <a:pt x="1008668" y="716437"/>
                </a:lnTo>
                <a:cubicBezTo>
                  <a:pt x="1036758" y="674302"/>
                  <a:pt x="1045846" y="671421"/>
                  <a:pt x="1055802" y="631595"/>
                </a:cubicBezTo>
                <a:cubicBezTo>
                  <a:pt x="1059688" y="616051"/>
                  <a:pt x="1061013" y="599919"/>
                  <a:pt x="1065229" y="584461"/>
                </a:cubicBezTo>
                <a:cubicBezTo>
                  <a:pt x="1070458" y="565288"/>
                  <a:pt x="1077798" y="546754"/>
                  <a:pt x="1084083" y="527901"/>
                </a:cubicBezTo>
                <a:lnTo>
                  <a:pt x="1093510" y="499620"/>
                </a:lnTo>
                <a:cubicBezTo>
                  <a:pt x="1072913" y="468725"/>
                  <a:pt x="1085986" y="471340"/>
                  <a:pt x="1065229" y="47134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E1B2C58-D6ED-41D3-AA67-E1CBA3C1C403}"/>
              </a:ext>
            </a:extLst>
          </p:cNvPr>
          <p:cNvSpPr/>
          <p:nvPr/>
        </p:nvSpPr>
        <p:spPr>
          <a:xfrm>
            <a:off x="5181602" y="3082565"/>
            <a:ext cx="857839" cy="1857080"/>
          </a:xfrm>
          <a:custGeom>
            <a:avLst/>
            <a:gdLst>
              <a:gd name="connsiteX0" fmla="*/ 0 w 857839"/>
              <a:gd name="connsiteY0" fmla="*/ 0 h 1857080"/>
              <a:gd name="connsiteX1" fmla="*/ 9427 w 857839"/>
              <a:gd name="connsiteY1" fmla="*/ 188536 h 1857080"/>
              <a:gd name="connsiteX2" fmla="*/ 18854 w 857839"/>
              <a:gd name="connsiteY2" fmla="*/ 216816 h 1857080"/>
              <a:gd name="connsiteX3" fmla="*/ 37707 w 857839"/>
              <a:gd name="connsiteY3" fmla="*/ 339365 h 1857080"/>
              <a:gd name="connsiteX4" fmla="*/ 47134 w 857839"/>
              <a:gd name="connsiteY4" fmla="*/ 377072 h 1857080"/>
              <a:gd name="connsiteX5" fmla="*/ 75414 w 857839"/>
              <a:gd name="connsiteY5" fmla="*/ 490194 h 1857080"/>
              <a:gd name="connsiteX6" fmla="*/ 94268 w 857839"/>
              <a:gd name="connsiteY6" fmla="*/ 518474 h 1857080"/>
              <a:gd name="connsiteX7" fmla="*/ 113122 w 857839"/>
              <a:gd name="connsiteY7" fmla="*/ 584462 h 1857080"/>
              <a:gd name="connsiteX8" fmla="*/ 131975 w 857839"/>
              <a:gd name="connsiteY8" fmla="*/ 650449 h 1857080"/>
              <a:gd name="connsiteX9" fmla="*/ 150829 w 857839"/>
              <a:gd name="connsiteY9" fmla="*/ 678730 h 1857080"/>
              <a:gd name="connsiteX10" fmla="*/ 169682 w 857839"/>
              <a:gd name="connsiteY10" fmla="*/ 754144 h 1857080"/>
              <a:gd name="connsiteX11" fmla="*/ 188536 w 857839"/>
              <a:gd name="connsiteY11" fmla="*/ 791851 h 1857080"/>
              <a:gd name="connsiteX12" fmla="*/ 197963 w 857839"/>
              <a:gd name="connsiteY12" fmla="*/ 820132 h 1857080"/>
              <a:gd name="connsiteX13" fmla="*/ 216816 w 857839"/>
              <a:gd name="connsiteY13" fmla="*/ 848412 h 1857080"/>
              <a:gd name="connsiteX14" fmla="*/ 245097 w 857839"/>
              <a:gd name="connsiteY14" fmla="*/ 904973 h 1857080"/>
              <a:gd name="connsiteX15" fmla="*/ 273377 w 857839"/>
              <a:gd name="connsiteY15" fmla="*/ 961534 h 1857080"/>
              <a:gd name="connsiteX16" fmla="*/ 292231 w 857839"/>
              <a:gd name="connsiteY16" fmla="*/ 1018095 h 1857080"/>
              <a:gd name="connsiteX17" fmla="*/ 320511 w 857839"/>
              <a:gd name="connsiteY17" fmla="*/ 1046375 h 1857080"/>
              <a:gd name="connsiteX18" fmla="*/ 339365 w 857839"/>
              <a:gd name="connsiteY18" fmla="*/ 1074656 h 1857080"/>
              <a:gd name="connsiteX19" fmla="*/ 367645 w 857839"/>
              <a:gd name="connsiteY19" fmla="*/ 1112363 h 1857080"/>
              <a:gd name="connsiteX20" fmla="*/ 395926 w 857839"/>
              <a:gd name="connsiteY20" fmla="*/ 1140643 h 1857080"/>
              <a:gd name="connsiteX21" fmla="*/ 443060 w 857839"/>
              <a:gd name="connsiteY21" fmla="*/ 1197204 h 1857080"/>
              <a:gd name="connsiteX22" fmla="*/ 452487 w 857839"/>
              <a:gd name="connsiteY22" fmla="*/ 1225484 h 1857080"/>
              <a:gd name="connsiteX23" fmla="*/ 518474 w 857839"/>
              <a:gd name="connsiteY23" fmla="*/ 1319753 h 1857080"/>
              <a:gd name="connsiteX24" fmla="*/ 575035 w 857839"/>
              <a:gd name="connsiteY24" fmla="*/ 1404594 h 1857080"/>
              <a:gd name="connsiteX25" fmla="*/ 593889 w 857839"/>
              <a:gd name="connsiteY25" fmla="*/ 1432874 h 1857080"/>
              <a:gd name="connsiteX26" fmla="*/ 622169 w 857839"/>
              <a:gd name="connsiteY26" fmla="*/ 1451728 h 1857080"/>
              <a:gd name="connsiteX27" fmla="*/ 631596 w 857839"/>
              <a:gd name="connsiteY27" fmla="*/ 1480008 h 1857080"/>
              <a:gd name="connsiteX28" fmla="*/ 678730 w 857839"/>
              <a:gd name="connsiteY28" fmla="*/ 1536569 h 1857080"/>
              <a:gd name="connsiteX29" fmla="*/ 707010 w 857839"/>
              <a:gd name="connsiteY29" fmla="*/ 1593130 h 1857080"/>
              <a:gd name="connsiteX30" fmla="*/ 716437 w 857839"/>
              <a:gd name="connsiteY30" fmla="*/ 1621410 h 1857080"/>
              <a:gd name="connsiteX31" fmla="*/ 763571 w 857839"/>
              <a:gd name="connsiteY31" fmla="*/ 1677971 h 1857080"/>
              <a:gd name="connsiteX32" fmla="*/ 791852 w 857839"/>
              <a:gd name="connsiteY32" fmla="*/ 1734532 h 1857080"/>
              <a:gd name="connsiteX33" fmla="*/ 801278 w 857839"/>
              <a:gd name="connsiteY33" fmla="*/ 1781666 h 1857080"/>
              <a:gd name="connsiteX34" fmla="*/ 857839 w 857839"/>
              <a:gd name="connsiteY34" fmla="*/ 1857080 h 185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7839" h="1857080">
                <a:moveTo>
                  <a:pt x="0" y="0"/>
                </a:moveTo>
                <a:cubicBezTo>
                  <a:pt x="3142" y="62845"/>
                  <a:pt x="3976" y="125849"/>
                  <a:pt x="9427" y="188536"/>
                </a:cubicBezTo>
                <a:cubicBezTo>
                  <a:pt x="10288" y="198435"/>
                  <a:pt x="16699" y="207116"/>
                  <a:pt x="18854" y="216816"/>
                </a:cubicBezTo>
                <a:cubicBezTo>
                  <a:pt x="27961" y="257797"/>
                  <a:pt x="30194" y="298045"/>
                  <a:pt x="37707" y="339365"/>
                </a:cubicBezTo>
                <a:cubicBezTo>
                  <a:pt x="40025" y="352112"/>
                  <a:pt x="44593" y="364368"/>
                  <a:pt x="47134" y="377072"/>
                </a:cubicBezTo>
                <a:cubicBezTo>
                  <a:pt x="53192" y="407360"/>
                  <a:pt x="57417" y="463200"/>
                  <a:pt x="75414" y="490194"/>
                </a:cubicBezTo>
                <a:lnTo>
                  <a:pt x="94268" y="518474"/>
                </a:lnTo>
                <a:cubicBezTo>
                  <a:pt x="123751" y="636403"/>
                  <a:pt x="86064" y="489755"/>
                  <a:pt x="113122" y="584462"/>
                </a:cubicBezTo>
                <a:cubicBezTo>
                  <a:pt x="117151" y="598563"/>
                  <a:pt x="124439" y="635377"/>
                  <a:pt x="131975" y="650449"/>
                </a:cubicBezTo>
                <a:cubicBezTo>
                  <a:pt x="137042" y="660583"/>
                  <a:pt x="145762" y="668596"/>
                  <a:pt x="150829" y="678730"/>
                </a:cubicBezTo>
                <a:cubicBezTo>
                  <a:pt x="164941" y="706954"/>
                  <a:pt x="158923" y="721867"/>
                  <a:pt x="169682" y="754144"/>
                </a:cubicBezTo>
                <a:cubicBezTo>
                  <a:pt x="174126" y="767476"/>
                  <a:pt x="183000" y="778935"/>
                  <a:pt x="188536" y="791851"/>
                </a:cubicBezTo>
                <a:cubicBezTo>
                  <a:pt x="192450" y="800984"/>
                  <a:pt x="193519" y="811244"/>
                  <a:pt x="197963" y="820132"/>
                </a:cubicBezTo>
                <a:cubicBezTo>
                  <a:pt x="203030" y="830265"/>
                  <a:pt x="211749" y="838279"/>
                  <a:pt x="216816" y="848412"/>
                </a:cubicBezTo>
                <a:cubicBezTo>
                  <a:pt x="255840" y="926461"/>
                  <a:pt x="191071" y="823937"/>
                  <a:pt x="245097" y="904973"/>
                </a:cubicBezTo>
                <a:cubicBezTo>
                  <a:pt x="279477" y="1008112"/>
                  <a:pt x="224648" y="851892"/>
                  <a:pt x="273377" y="961534"/>
                </a:cubicBezTo>
                <a:cubicBezTo>
                  <a:pt x="281448" y="979695"/>
                  <a:pt x="278178" y="1004042"/>
                  <a:pt x="292231" y="1018095"/>
                </a:cubicBezTo>
                <a:cubicBezTo>
                  <a:pt x="301658" y="1027522"/>
                  <a:pt x="311977" y="1036134"/>
                  <a:pt x="320511" y="1046375"/>
                </a:cubicBezTo>
                <a:cubicBezTo>
                  <a:pt x="327764" y="1055079"/>
                  <a:pt x="332780" y="1065437"/>
                  <a:pt x="339365" y="1074656"/>
                </a:cubicBezTo>
                <a:cubicBezTo>
                  <a:pt x="348497" y="1087441"/>
                  <a:pt x="357420" y="1100434"/>
                  <a:pt x="367645" y="1112363"/>
                </a:cubicBezTo>
                <a:cubicBezTo>
                  <a:pt x="376321" y="1122485"/>
                  <a:pt x="387391" y="1130401"/>
                  <a:pt x="395926" y="1140643"/>
                </a:cubicBezTo>
                <a:cubicBezTo>
                  <a:pt x="461547" y="1219389"/>
                  <a:pt x="360437" y="1114584"/>
                  <a:pt x="443060" y="1197204"/>
                </a:cubicBezTo>
                <a:cubicBezTo>
                  <a:pt x="446202" y="1206631"/>
                  <a:pt x="447661" y="1216798"/>
                  <a:pt x="452487" y="1225484"/>
                </a:cubicBezTo>
                <a:cubicBezTo>
                  <a:pt x="476895" y="1269419"/>
                  <a:pt x="491863" y="1281737"/>
                  <a:pt x="518474" y="1319753"/>
                </a:cubicBezTo>
                <a:cubicBezTo>
                  <a:pt x="518489" y="1319775"/>
                  <a:pt x="565601" y="1390443"/>
                  <a:pt x="575035" y="1404594"/>
                </a:cubicBezTo>
                <a:cubicBezTo>
                  <a:pt x="581320" y="1414021"/>
                  <a:pt x="584462" y="1426589"/>
                  <a:pt x="593889" y="1432874"/>
                </a:cubicBezTo>
                <a:lnTo>
                  <a:pt x="622169" y="1451728"/>
                </a:lnTo>
                <a:cubicBezTo>
                  <a:pt x="625311" y="1461155"/>
                  <a:pt x="627152" y="1471120"/>
                  <a:pt x="631596" y="1480008"/>
                </a:cubicBezTo>
                <a:cubicBezTo>
                  <a:pt x="644722" y="1506260"/>
                  <a:pt x="657878" y="1515718"/>
                  <a:pt x="678730" y="1536569"/>
                </a:cubicBezTo>
                <a:cubicBezTo>
                  <a:pt x="702425" y="1607651"/>
                  <a:pt x="670462" y="1520033"/>
                  <a:pt x="707010" y="1593130"/>
                </a:cubicBezTo>
                <a:cubicBezTo>
                  <a:pt x="711454" y="1602018"/>
                  <a:pt x="710925" y="1613142"/>
                  <a:pt x="716437" y="1621410"/>
                </a:cubicBezTo>
                <a:cubicBezTo>
                  <a:pt x="758133" y="1683953"/>
                  <a:pt x="732730" y="1616290"/>
                  <a:pt x="763571" y="1677971"/>
                </a:cubicBezTo>
                <a:cubicBezTo>
                  <a:pt x="802598" y="1756025"/>
                  <a:pt x="737821" y="1653486"/>
                  <a:pt x="791852" y="1734532"/>
                </a:cubicBezTo>
                <a:cubicBezTo>
                  <a:pt x="794994" y="1750243"/>
                  <a:pt x="794648" y="1767080"/>
                  <a:pt x="801278" y="1781666"/>
                </a:cubicBezTo>
                <a:cubicBezTo>
                  <a:pt x="819043" y="1820749"/>
                  <a:pt x="832719" y="1831960"/>
                  <a:pt x="857839" y="185708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CBBE76-C6FD-4E54-9D08-E22083BF866C}"/>
              </a:ext>
            </a:extLst>
          </p:cNvPr>
          <p:cNvSpPr/>
          <p:nvPr/>
        </p:nvSpPr>
        <p:spPr>
          <a:xfrm>
            <a:off x="5109406" y="3096429"/>
            <a:ext cx="914849" cy="1876334"/>
          </a:xfrm>
          <a:custGeom>
            <a:avLst/>
            <a:gdLst>
              <a:gd name="connsiteX0" fmla="*/ 0 w 857839"/>
              <a:gd name="connsiteY0" fmla="*/ 0 h 1857080"/>
              <a:gd name="connsiteX1" fmla="*/ 9427 w 857839"/>
              <a:gd name="connsiteY1" fmla="*/ 188536 h 1857080"/>
              <a:gd name="connsiteX2" fmla="*/ 18854 w 857839"/>
              <a:gd name="connsiteY2" fmla="*/ 216816 h 1857080"/>
              <a:gd name="connsiteX3" fmla="*/ 37707 w 857839"/>
              <a:gd name="connsiteY3" fmla="*/ 339365 h 1857080"/>
              <a:gd name="connsiteX4" fmla="*/ 47134 w 857839"/>
              <a:gd name="connsiteY4" fmla="*/ 377072 h 1857080"/>
              <a:gd name="connsiteX5" fmla="*/ 75414 w 857839"/>
              <a:gd name="connsiteY5" fmla="*/ 490194 h 1857080"/>
              <a:gd name="connsiteX6" fmla="*/ 94268 w 857839"/>
              <a:gd name="connsiteY6" fmla="*/ 518474 h 1857080"/>
              <a:gd name="connsiteX7" fmla="*/ 113122 w 857839"/>
              <a:gd name="connsiteY7" fmla="*/ 584462 h 1857080"/>
              <a:gd name="connsiteX8" fmla="*/ 131975 w 857839"/>
              <a:gd name="connsiteY8" fmla="*/ 650449 h 1857080"/>
              <a:gd name="connsiteX9" fmla="*/ 150829 w 857839"/>
              <a:gd name="connsiteY9" fmla="*/ 678730 h 1857080"/>
              <a:gd name="connsiteX10" fmla="*/ 169682 w 857839"/>
              <a:gd name="connsiteY10" fmla="*/ 754144 h 1857080"/>
              <a:gd name="connsiteX11" fmla="*/ 188536 w 857839"/>
              <a:gd name="connsiteY11" fmla="*/ 791851 h 1857080"/>
              <a:gd name="connsiteX12" fmla="*/ 197963 w 857839"/>
              <a:gd name="connsiteY12" fmla="*/ 820132 h 1857080"/>
              <a:gd name="connsiteX13" fmla="*/ 216816 w 857839"/>
              <a:gd name="connsiteY13" fmla="*/ 848412 h 1857080"/>
              <a:gd name="connsiteX14" fmla="*/ 245097 w 857839"/>
              <a:gd name="connsiteY14" fmla="*/ 904973 h 1857080"/>
              <a:gd name="connsiteX15" fmla="*/ 273377 w 857839"/>
              <a:gd name="connsiteY15" fmla="*/ 961534 h 1857080"/>
              <a:gd name="connsiteX16" fmla="*/ 292231 w 857839"/>
              <a:gd name="connsiteY16" fmla="*/ 1018095 h 1857080"/>
              <a:gd name="connsiteX17" fmla="*/ 320511 w 857839"/>
              <a:gd name="connsiteY17" fmla="*/ 1046375 h 1857080"/>
              <a:gd name="connsiteX18" fmla="*/ 339365 w 857839"/>
              <a:gd name="connsiteY18" fmla="*/ 1074656 h 1857080"/>
              <a:gd name="connsiteX19" fmla="*/ 367645 w 857839"/>
              <a:gd name="connsiteY19" fmla="*/ 1112363 h 1857080"/>
              <a:gd name="connsiteX20" fmla="*/ 395926 w 857839"/>
              <a:gd name="connsiteY20" fmla="*/ 1140643 h 1857080"/>
              <a:gd name="connsiteX21" fmla="*/ 443060 w 857839"/>
              <a:gd name="connsiteY21" fmla="*/ 1197204 h 1857080"/>
              <a:gd name="connsiteX22" fmla="*/ 452487 w 857839"/>
              <a:gd name="connsiteY22" fmla="*/ 1225484 h 1857080"/>
              <a:gd name="connsiteX23" fmla="*/ 518474 w 857839"/>
              <a:gd name="connsiteY23" fmla="*/ 1319753 h 1857080"/>
              <a:gd name="connsiteX24" fmla="*/ 575035 w 857839"/>
              <a:gd name="connsiteY24" fmla="*/ 1404594 h 1857080"/>
              <a:gd name="connsiteX25" fmla="*/ 593889 w 857839"/>
              <a:gd name="connsiteY25" fmla="*/ 1432874 h 1857080"/>
              <a:gd name="connsiteX26" fmla="*/ 622169 w 857839"/>
              <a:gd name="connsiteY26" fmla="*/ 1451728 h 1857080"/>
              <a:gd name="connsiteX27" fmla="*/ 631596 w 857839"/>
              <a:gd name="connsiteY27" fmla="*/ 1480008 h 1857080"/>
              <a:gd name="connsiteX28" fmla="*/ 678730 w 857839"/>
              <a:gd name="connsiteY28" fmla="*/ 1536569 h 1857080"/>
              <a:gd name="connsiteX29" fmla="*/ 707010 w 857839"/>
              <a:gd name="connsiteY29" fmla="*/ 1593130 h 1857080"/>
              <a:gd name="connsiteX30" fmla="*/ 716437 w 857839"/>
              <a:gd name="connsiteY30" fmla="*/ 1621410 h 1857080"/>
              <a:gd name="connsiteX31" fmla="*/ 763571 w 857839"/>
              <a:gd name="connsiteY31" fmla="*/ 1677971 h 1857080"/>
              <a:gd name="connsiteX32" fmla="*/ 791852 w 857839"/>
              <a:gd name="connsiteY32" fmla="*/ 1734532 h 1857080"/>
              <a:gd name="connsiteX33" fmla="*/ 801278 w 857839"/>
              <a:gd name="connsiteY33" fmla="*/ 1781666 h 1857080"/>
              <a:gd name="connsiteX34" fmla="*/ 857839 w 857839"/>
              <a:gd name="connsiteY34" fmla="*/ 1857080 h 185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7839" h="1857080">
                <a:moveTo>
                  <a:pt x="0" y="0"/>
                </a:moveTo>
                <a:cubicBezTo>
                  <a:pt x="3142" y="62845"/>
                  <a:pt x="3976" y="125849"/>
                  <a:pt x="9427" y="188536"/>
                </a:cubicBezTo>
                <a:cubicBezTo>
                  <a:pt x="10288" y="198435"/>
                  <a:pt x="16699" y="207116"/>
                  <a:pt x="18854" y="216816"/>
                </a:cubicBezTo>
                <a:cubicBezTo>
                  <a:pt x="27961" y="257797"/>
                  <a:pt x="30194" y="298045"/>
                  <a:pt x="37707" y="339365"/>
                </a:cubicBezTo>
                <a:cubicBezTo>
                  <a:pt x="40025" y="352112"/>
                  <a:pt x="44593" y="364368"/>
                  <a:pt x="47134" y="377072"/>
                </a:cubicBezTo>
                <a:cubicBezTo>
                  <a:pt x="53192" y="407360"/>
                  <a:pt x="57417" y="463200"/>
                  <a:pt x="75414" y="490194"/>
                </a:cubicBezTo>
                <a:lnTo>
                  <a:pt x="94268" y="518474"/>
                </a:lnTo>
                <a:cubicBezTo>
                  <a:pt x="123751" y="636403"/>
                  <a:pt x="86064" y="489755"/>
                  <a:pt x="113122" y="584462"/>
                </a:cubicBezTo>
                <a:cubicBezTo>
                  <a:pt x="117151" y="598563"/>
                  <a:pt x="124439" y="635377"/>
                  <a:pt x="131975" y="650449"/>
                </a:cubicBezTo>
                <a:cubicBezTo>
                  <a:pt x="137042" y="660583"/>
                  <a:pt x="145762" y="668596"/>
                  <a:pt x="150829" y="678730"/>
                </a:cubicBezTo>
                <a:cubicBezTo>
                  <a:pt x="164941" y="706954"/>
                  <a:pt x="158923" y="721867"/>
                  <a:pt x="169682" y="754144"/>
                </a:cubicBezTo>
                <a:cubicBezTo>
                  <a:pt x="174126" y="767476"/>
                  <a:pt x="183000" y="778935"/>
                  <a:pt x="188536" y="791851"/>
                </a:cubicBezTo>
                <a:cubicBezTo>
                  <a:pt x="192450" y="800984"/>
                  <a:pt x="193519" y="811244"/>
                  <a:pt x="197963" y="820132"/>
                </a:cubicBezTo>
                <a:cubicBezTo>
                  <a:pt x="203030" y="830265"/>
                  <a:pt x="211749" y="838279"/>
                  <a:pt x="216816" y="848412"/>
                </a:cubicBezTo>
                <a:cubicBezTo>
                  <a:pt x="255840" y="926461"/>
                  <a:pt x="191071" y="823937"/>
                  <a:pt x="245097" y="904973"/>
                </a:cubicBezTo>
                <a:cubicBezTo>
                  <a:pt x="279477" y="1008112"/>
                  <a:pt x="224648" y="851892"/>
                  <a:pt x="273377" y="961534"/>
                </a:cubicBezTo>
                <a:cubicBezTo>
                  <a:pt x="281448" y="979695"/>
                  <a:pt x="278178" y="1004042"/>
                  <a:pt x="292231" y="1018095"/>
                </a:cubicBezTo>
                <a:cubicBezTo>
                  <a:pt x="301658" y="1027522"/>
                  <a:pt x="311977" y="1036134"/>
                  <a:pt x="320511" y="1046375"/>
                </a:cubicBezTo>
                <a:cubicBezTo>
                  <a:pt x="327764" y="1055079"/>
                  <a:pt x="332780" y="1065437"/>
                  <a:pt x="339365" y="1074656"/>
                </a:cubicBezTo>
                <a:cubicBezTo>
                  <a:pt x="348497" y="1087441"/>
                  <a:pt x="357420" y="1100434"/>
                  <a:pt x="367645" y="1112363"/>
                </a:cubicBezTo>
                <a:cubicBezTo>
                  <a:pt x="376321" y="1122485"/>
                  <a:pt x="387391" y="1130401"/>
                  <a:pt x="395926" y="1140643"/>
                </a:cubicBezTo>
                <a:cubicBezTo>
                  <a:pt x="461547" y="1219389"/>
                  <a:pt x="360437" y="1114584"/>
                  <a:pt x="443060" y="1197204"/>
                </a:cubicBezTo>
                <a:cubicBezTo>
                  <a:pt x="446202" y="1206631"/>
                  <a:pt x="447661" y="1216798"/>
                  <a:pt x="452487" y="1225484"/>
                </a:cubicBezTo>
                <a:cubicBezTo>
                  <a:pt x="476895" y="1269419"/>
                  <a:pt x="491863" y="1281737"/>
                  <a:pt x="518474" y="1319753"/>
                </a:cubicBezTo>
                <a:cubicBezTo>
                  <a:pt x="518489" y="1319775"/>
                  <a:pt x="565601" y="1390443"/>
                  <a:pt x="575035" y="1404594"/>
                </a:cubicBezTo>
                <a:cubicBezTo>
                  <a:pt x="581320" y="1414021"/>
                  <a:pt x="584462" y="1426589"/>
                  <a:pt x="593889" y="1432874"/>
                </a:cubicBezTo>
                <a:lnTo>
                  <a:pt x="622169" y="1451728"/>
                </a:lnTo>
                <a:cubicBezTo>
                  <a:pt x="625311" y="1461155"/>
                  <a:pt x="627152" y="1471120"/>
                  <a:pt x="631596" y="1480008"/>
                </a:cubicBezTo>
                <a:cubicBezTo>
                  <a:pt x="644722" y="1506260"/>
                  <a:pt x="657878" y="1515718"/>
                  <a:pt x="678730" y="1536569"/>
                </a:cubicBezTo>
                <a:cubicBezTo>
                  <a:pt x="702425" y="1607651"/>
                  <a:pt x="670462" y="1520033"/>
                  <a:pt x="707010" y="1593130"/>
                </a:cubicBezTo>
                <a:cubicBezTo>
                  <a:pt x="711454" y="1602018"/>
                  <a:pt x="710925" y="1613142"/>
                  <a:pt x="716437" y="1621410"/>
                </a:cubicBezTo>
                <a:cubicBezTo>
                  <a:pt x="758133" y="1683953"/>
                  <a:pt x="732730" y="1616290"/>
                  <a:pt x="763571" y="1677971"/>
                </a:cubicBezTo>
                <a:cubicBezTo>
                  <a:pt x="802598" y="1756025"/>
                  <a:pt x="737821" y="1653486"/>
                  <a:pt x="791852" y="1734532"/>
                </a:cubicBezTo>
                <a:cubicBezTo>
                  <a:pt x="794994" y="1750243"/>
                  <a:pt x="794648" y="1767080"/>
                  <a:pt x="801278" y="1781666"/>
                </a:cubicBezTo>
                <a:cubicBezTo>
                  <a:pt x="819043" y="1820749"/>
                  <a:pt x="832719" y="1831960"/>
                  <a:pt x="857839" y="185708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06E380-B7A6-4B58-B28D-21C3872F005C}"/>
              </a:ext>
            </a:extLst>
          </p:cNvPr>
          <p:cNvSpPr txBox="1"/>
          <p:nvPr/>
        </p:nvSpPr>
        <p:spPr>
          <a:xfrm>
            <a:off x="4565637" y="1594527"/>
            <a:ext cx="616707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99"/>
            <a:r>
              <a:rPr lang="en-IN" sz="1417" dirty="0">
                <a:solidFill>
                  <a:srgbClr val="4F81BD"/>
                </a:solidFill>
                <a:latin typeface="Calibri"/>
              </a:rPr>
              <a:t>MPPT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63AEB-9D5D-4FD4-9ED3-964FC68DC0D6}"/>
              </a:ext>
            </a:extLst>
          </p:cNvPr>
          <p:cNvSpPr txBox="1"/>
          <p:nvPr/>
        </p:nvSpPr>
        <p:spPr>
          <a:xfrm>
            <a:off x="4271205" y="5060963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99"/>
            <a:r>
              <a:rPr lang="en-IN" sz="1600" dirty="0">
                <a:solidFill>
                  <a:srgbClr val="4F81BD"/>
                </a:solidFill>
                <a:latin typeface="Calibri"/>
              </a:rPr>
              <a:t>Submersible</a:t>
            </a:r>
            <a:r>
              <a:rPr lang="en-IN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sz="1600" dirty="0">
                <a:solidFill>
                  <a:srgbClr val="4F81BD"/>
                </a:solidFill>
                <a:latin typeface="Calibri"/>
              </a:rPr>
              <a:t>Pump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1F2217-2EB3-4705-B790-1F2D203335E4}"/>
              </a:ext>
            </a:extLst>
          </p:cNvPr>
          <p:cNvCxnSpPr>
            <a:cxnSpLocks/>
          </p:cNvCxnSpPr>
          <p:nvPr/>
        </p:nvCxnSpPr>
        <p:spPr>
          <a:xfrm>
            <a:off x="6629400" y="4641717"/>
            <a:ext cx="0" cy="367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D3838A-5B83-4A8A-91D3-3F63D87CF9E6}"/>
              </a:ext>
            </a:extLst>
          </p:cNvPr>
          <p:cNvCxnSpPr>
            <a:cxnSpLocks/>
          </p:cNvCxnSpPr>
          <p:nvPr/>
        </p:nvCxnSpPr>
        <p:spPr>
          <a:xfrm>
            <a:off x="6629400" y="1902427"/>
            <a:ext cx="0" cy="2739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86B3F5-C91C-49EE-94BD-186D49E0DF37}"/>
              </a:ext>
            </a:extLst>
          </p:cNvPr>
          <p:cNvSpPr txBox="1"/>
          <p:nvPr/>
        </p:nvSpPr>
        <p:spPr>
          <a:xfrm>
            <a:off x="9026757" y="311102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99"/>
            <a:r>
              <a:rPr lang="en-IN" sz="1600" dirty="0">
                <a:solidFill>
                  <a:srgbClr val="4F81BD"/>
                </a:solidFill>
                <a:latin typeface="Calibri"/>
              </a:rPr>
              <a:t>Tank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431B89-4750-4B0B-8EBE-DFCA206A71F5}"/>
              </a:ext>
            </a:extLst>
          </p:cNvPr>
          <p:cNvSpPr txBox="1"/>
          <p:nvPr/>
        </p:nvSpPr>
        <p:spPr>
          <a:xfrm>
            <a:off x="6686992" y="4640029"/>
            <a:ext cx="6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9"/>
            <a:r>
              <a:rPr lang="en-IN" dirty="0">
                <a:solidFill>
                  <a:srgbClr val="4F81BD"/>
                </a:solidFill>
                <a:latin typeface="Calibri"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234351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CBB21E-DBE3-48D0-AD69-6ED2A00FA90B}"/>
              </a:ext>
            </a:extLst>
          </p:cNvPr>
          <p:cNvSpPr/>
          <p:nvPr/>
        </p:nvSpPr>
        <p:spPr>
          <a:xfrm>
            <a:off x="1576153" y="3249749"/>
            <a:ext cx="9013190" cy="1071454"/>
          </a:xfrm>
          <a:custGeom>
            <a:avLst/>
            <a:gdLst>
              <a:gd name="connsiteX0" fmla="*/ 0 w 9013190"/>
              <a:gd name="connsiteY0" fmla="*/ 201375 h 1071454"/>
              <a:gd name="connsiteX1" fmla="*/ 196613 w 9013190"/>
              <a:gd name="connsiteY1" fmla="*/ 171878 h 1071454"/>
              <a:gd name="connsiteX2" fmla="*/ 258702 w 9013190"/>
              <a:gd name="connsiteY2" fmla="*/ 152213 h 1071454"/>
              <a:gd name="connsiteX3" fmla="*/ 393227 w 9013190"/>
              <a:gd name="connsiteY3" fmla="*/ 142381 h 1071454"/>
              <a:gd name="connsiteX4" fmla="*/ 703670 w 9013190"/>
              <a:gd name="connsiteY4" fmla="*/ 83387 h 1071454"/>
              <a:gd name="connsiteX5" fmla="*/ 972720 w 9013190"/>
              <a:gd name="connsiteY5" fmla="*/ 63723 h 1071454"/>
              <a:gd name="connsiteX6" fmla="*/ 1076201 w 9013190"/>
              <a:gd name="connsiteY6" fmla="*/ 34226 h 1071454"/>
              <a:gd name="connsiteX7" fmla="*/ 1158986 w 9013190"/>
              <a:gd name="connsiteY7" fmla="*/ 24394 h 1071454"/>
              <a:gd name="connsiteX8" fmla="*/ 1766523 w 9013190"/>
              <a:gd name="connsiteY8" fmla="*/ 27770 h 1071454"/>
              <a:gd name="connsiteX9" fmla="*/ 2391755 w 9013190"/>
              <a:gd name="connsiteY9" fmla="*/ 31244 h 1071454"/>
              <a:gd name="connsiteX10" fmla="*/ 2773288 w 9013190"/>
              <a:gd name="connsiteY10" fmla="*/ 34226 h 1071454"/>
              <a:gd name="connsiteX11" fmla="*/ 3197561 w 9013190"/>
              <a:gd name="connsiteY11" fmla="*/ 44058 h 1071454"/>
              <a:gd name="connsiteX12" fmla="*/ 3301041 w 9013190"/>
              <a:gd name="connsiteY12" fmla="*/ 63723 h 1071454"/>
              <a:gd name="connsiteX13" fmla="*/ 3456263 w 9013190"/>
              <a:gd name="connsiteY13" fmla="*/ 83387 h 1071454"/>
              <a:gd name="connsiteX14" fmla="*/ 3580440 w 9013190"/>
              <a:gd name="connsiteY14" fmla="*/ 103052 h 1071454"/>
              <a:gd name="connsiteX15" fmla="*/ 3849490 w 9013190"/>
              <a:gd name="connsiteY15" fmla="*/ 112884 h 1071454"/>
              <a:gd name="connsiteX16" fmla="*/ 3963320 w 9013190"/>
              <a:gd name="connsiteY16" fmla="*/ 122717 h 1071454"/>
              <a:gd name="connsiteX17" fmla="*/ 4046104 w 9013190"/>
              <a:gd name="connsiteY17" fmla="*/ 152213 h 1071454"/>
              <a:gd name="connsiteX18" fmla="*/ 4097844 w 9013190"/>
              <a:gd name="connsiteY18" fmla="*/ 162046 h 1071454"/>
              <a:gd name="connsiteX19" fmla="*/ 4139237 w 9013190"/>
              <a:gd name="connsiteY19" fmla="*/ 171878 h 1071454"/>
              <a:gd name="connsiteX20" fmla="*/ 4263414 w 9013190"/>
              <a:gd name="connsiteY20" fmla="*/ 191542 h 1071454"/>
              <a:gd name="connsiteX21" fmla="*/ 4325503 w 9013190"/>
              <a:gd name="connsiteY21" fmla="*/ 201375 h 1071454"/>
              <a:gd name="connsiteX22" fmla="*/ 4408288 w 9013190"/>
              <a:gd name="connsiteY22" fmla="*/ 211207 h 1071454"/>
              <a:gd name="connsiteX23" fmla="*/ 4449680 w 9013190"/>
              <a:gd name="connsiteY23" fmla="*/ 221039 h 1071454"/>
              <a:gd name="connsiteX24" fmla="*/ 5008477 w 9013190"/>
              <a:gd name="connsiteY24" fmla="*/ 240704 h 1071454"/>
              <a:gd name="connsiteX25" fmla="*/ 5049869 w 9013190"/>
              <a:gd name="connsiteY25" fmla="*/ 250536 h 1071454"/>
              <a:gd name="connsiteX26" fmla="*/ 5111958 w 9013190"/>
              <a:gd name="connsiteY26" fmla="*/ 260368 h 1071454"/>
              <a:gd name="connsiteX27" fmla="*/ 5236135 w 9013190"/>
              <a:gd name="connsiteY27" fmla="*/ 289865 h 1071454"/>
              <a:gd name="connsiteX28" fmla="*/ 5349965 w 9013190"/>
              <a:gd name="connsiteY28" fmla="*/ 309529 h 1071454"/>
              <a:gd name="connsiteX29" fmla="*/ 5401705 w 9013190"/>
              <a:gd name="connsiteY29" fmla="*/ 319362 h 1071454"/>
              <a:gd name="connsiteX30" fmla="*/ 5525882 w 9013190"/>
              <a:gd name="connsiteY30" fmla="*/ 339026 h 1071454"/>
              <a:gd name="connsiteX31" fmla="*/ 5567274 w 9013190"/>
              <a:gd name="connsiteY31" fmla="*/ 348858 h 1071454"/>
              <a:gd name="connsiteX32" fmla="*/ 5629363 w 9013190"/>
              <a:gd name="connsiteY32" fmla="*/ 358691 h 1071454"/>
              <a:gd name="connsiteX33" fmla="*/ 5743191 w 9013190"/>
              <a:gd name="connsiteY33" fmla="*/ 378355 h 1071454"/>
              <a:gd name="connsiteX34" fmla="*/ 5888065 w 9013190"/>
              <a:gd name="connsiteY34" fmla="*/ 398020 h 1071454"/>
              <a:gd name="connsiteX35" fmla="*/ 5991546 w 9013190"/>
              <a:gd name="connsiteY35" fmla="*/ 427517 h 1071454"/>
              <a:gd name="connsiteX36" fmla="*/ 6074331 w 9013190"/>
              <a:gd name="connsiteY36" fmla="*/ 447181 h 1071454"/>
              <a:gd name="connsiteX37" fmla="*/ 6188159 w 9013190"/>
              <a:gd name="connsiteY37" fmla="*/ 457013 h 1071454"/>
              <a:gd name="connsiteX38" fmla="*/ 6322685 w 9013190"/>
              <a:gd name="connsiteY38" fmla="*/ 486510 h 1071454"/>
              <a:gd name="connsiteX39" fmla="*/ 6405470 w 9013190"/>
              <a:gd name="connsiteY39" fmla="*/ 496342 h 1071454"/>
              <a:gd name="connsiteX40" fmla="*/ 6498602 w 9013190"/>
              <a:gd name="connsiteY40" fmla="*/ 516007 h 1071454"/>
              <a:gd name="connsiteX41" fmla="*/ 6602084 w 9013190"/>
              <a:gd name="connsiteY41" fmla="*/ 535671 h 1071454"/>
              <a:gd name="connsiteX42" fmla="*/ 6715913 w 9013190"/>
              <a:gd name="connsiteY42" fmla="*/ 584833 h 1071454"/>
              <a:gd name="connsiteX43" fmla="*/ 6798698 w 9013190"/>
              <a:gd name="connsiteY43" fmla="*/ 604497 h 1071454"/>
              <a:gd name="connsiteX44" fmla="*/ 6871135 w 9013190"/>
              <a:gd name="connsiteY44" fmla="*/ 624162 h 1071454"/>
              <a:gd name="connsiteX45" fmla="*/ 7047052 w 9013190"/>
              <a:gd name="connsiteY45" fmla="*/ 633994 h 1071454"/>
              <a:gd name="connsiteX46" fmla="*/ 7088444 w 9013190"/>
              <a:gd name="connsiteY46" fmla="*/ 653658 h 1071454"/>
              <a:gd name="connsiteX47" fmla="*/ 7140184 w 9013190"/>
              <a:gd name="connsiteY47" fmla="*/ 673323 h 1071454"/>
              <a:gd name="connsiteX48" fmla="*/ 7171229 w 9013190"/>
              <a:gd name="connsiteY48" fmla="*/ 692987 h 1071454"/>
              <a:gd name="connsiteX49" fmla="*/ 7222969 w 9013190"/>
              <a:gd name="connsiteY49" fmla="*/ 702820 h 1071454"/>
              <a:gd name="connsiteX50" fmla="*/ 7295406 w 9013190"/>
              <a:gd name="connsiteY50" fmla="*/ 722484 h 1071454"/>
              <a:gd name="connsiteX51" fmla="*/ 7367843 w 9013190"/>
              <a:gd name="connsiteY51" fmla="*/ 751981 h 1071454"/>
              <a:gd name="connsiteX52" fmla="*/ 7533412 w 9013190"/>
              <a:gd name="connsiteY52" fmla="*/ 771646 h 1071454"/>
              <a:gd name="connsiteX53" fmla="*/ 7585152 w 9013190"/>
              <a:gd name="connsiteY53" fmla="*/ 781478 h 1071454"/>
              <a:gd name="connsiteX54" fmla="*/ 7626544 w 9013190"/>
              <a:gd name="connsiteY54" fmla="*/ 791310 h 1071454"/>
              <a:gd name="connsiteX55" fmla="*/ 7719678 w 9013190"/>
              <a:gd name="connsiteY55" fmla="*/ 801142 h 1071454"/>
              <a:gd name="connsiteX56" fmla="*/ 7823158 w 9013190"/>
              <a:gd name="connsiteY56" fmla="*/ 820807 h 1071454"/>
              <a:gd name="connsiteX57" fmla="*/ 7968032 w 9013190"/>
              <a:gd name="connsiteY57" fmla="*/ 850304 h 1071454"/>
              <a:gd name="connsiteX58" fmla="*/ 8009424 w 9013190"/>
              <a:gd name="connsiteY58" fmla="*/ 879800 h 1071454"/>
              <a:gd name="connsiteX59" fmla="*/ 8050817 w 9013190"/>
              <a:gd name="connsiteY59" fmla="*/ 889633 h 1071454"/>
              <a:gd name="connsiteX60" fmla="*/ 8143949 w 9013190"/>
              <a:gd name="connsiteY60" fmla="*/ 909297 h 1071454"/>
              <a:gd name="connsiteX61" fmla="*/ 8216386 w 9013190"/>
              <a:gd name="connsiteY61" fmla="*/ 928962 h 1071454"/>
              <a:gd name="connsiteX62" fmla="*/ 8268126 w 9013190"/>
              <a:gd name="connsiteY62" fmla="*/ 938794 h 1071454"/>
              <a:gd name="connsiteX63" fmla="*/ 8319868 w 9013190"/>
              <a:gd name="connsiteY63" fmla="*/ 958458 h 1071454"/>
              <a:gd name="connsiteX64" fmla="*/ 8413000 w 9013190"/>
              <a:gd name="connsiteY64" fmla="*/ 968291 h 1071454"/>
              <a:gd name="connsiteX65" fmla="*/ 8557874 w 9013190"/>
              <a:gd name="connsiteY65" fmla="*/ 997787 h 1071454"/>
              <a:gd name="connsiteX66" fmla="*/ 8588917 w 9013190"/>
              <a:gd name="connsiteY66" fmla="*/ 1007620 h 1071454"/>
              <a:gd name="connsiteX67" fmla="*/ 8692399 w 9013190"/>
              <a:gd name="connsiteY67" fmla="*/ 1027284 h 1071454"/>
              <a:gd name="connsiteX68" fmla="*/ 9013190 w 9013190"/>
              <a:gd name="connsiteY68" fmla="*/ 1007620 h 107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013190" h="1071454" extrusionOk="0">
                <a:moveTo>
                  <a:pt x="0" y="201375"/>
                </a:moveTo>
                <a:cubicBezTo>
                  <a:pt x="78478" y="180718"/>
                  <a:pt x="117780" y="195385"/>
                  <a:pt x="196613" y="171878"/>
                </a:cubicBezTo>
                <a:cubicBezTo>
                  <a:pt x="221749" y="165545"/>
                  <a:pt x="235003" y="158289"/>
                  <a:pt x="258702" y="152213"/>
                </a:cubicBezTo>
                <a:cubicBezTo>
                  <a:pt x="291950" y="140571"/>
                  <a:pt x="353268" y="130420"/>
                  <a:pt x="393227" y="142381"/>
                </a:cubicBezTo>
                <a:cubicBezTo>
                  <a:pt x="509148" y="149391"/>
                  <a:pt x="618450" y="47977"/>
                  <a:pt x="703670" y="83387"/>
                </a:cubicBezTo>
                <a:cubicBezTo>
                  <a:pt x="882814" y="84870"/>
                  <a:pt x="816463" y="74783"/>
                  <a:pt x="972720" y="63723"/>
                </a:cubicBezTo>
                <a:cubicBezTo>
                  <a:pt x="1002086" y="65530"/>
                  <a:pt x="1029654" y="48050"/>
                  <a:pt x="1076201" y="34226"/>
                </a:cubicBezTo>
                <a:cubicBezTo>
                  <a:pt x="1094791" y="35349"/>
                  <a:pt x="1132194" y="20920"/>
                  <a:pt x="1158986" y="24394"/>
                </a:cubicBezTo>
                <a:cubicBezTo>
                  <a:pt x="1318502" y="4196"/>
                  <a:pt x="1634071" y="106998"/>
                  <a:pt x="1766523" y="27770"/>
                </a:cubicBezTo>
                <a:cubicBezTo>
                  <a:pt x="1906382" y="-43304"/>
                  <a:pt x="2196800" y="7391"/>
                  <a:pt x="2391755" y="31244"/>
                </a:cubicBezTo>
                <a:cubicBezTo>
                  <a:pt x="2571825" y="40247"/>
                  <a:pt x="2608040" y="70591"/>
                  <a:pt x="2773288" y="34226"/>
                </a:cubicBezTo>
                <a:cubicBezTo>
                  <a:pt x="2882597" y="23784"/>
                  <a:pt x="3096912" y="40966"/>
                  <a:pt x="3197561" y="44058"/>
                </a:cubicBezTo>
                <a:cubicBezTo>
                  <a:pt x="3334051" y="34627"/>
                  <a:pt x="3223430" y="66718"/>
                  <a:pt x="3301041" y="63723"/>
                </a:cubicBezTo>
                <a:cubicBezTo>
                  <a:pt x="3331120" y="61275"/>
                  <a:pt x="3419751" y="84782"/>
                  <a:pt x="3456263" y="83387"/>
                </a:cubicBezTo>
                <a:cubicBezTo>
                  <a:pt x="3487778" y="92157"/>
                  <a:pt x="3536890" y="95434"/>
                  <a:pt x="3580440" y="103052"/>
                </a:cubicBezTo>
                <a:cubicBezTo>
                  <a:pt x="3650840" y="108377"/>
                  <a:pt x="3759040" y="127384"/>
                  <a:pt x="3849490" y="112884"/>
                </a:cubicBezTo>
                <a:cubicBezTo>
                  <a:pt x="3887138" y="103326"/>
                  <a:pt x="3914215" y="111464"/>
                  <a:pt x="3963320" y="122717"/>
                </a:cubicBezTo>
                <a:cubicBezTo>
                  <a:pt x="3976082" y="124189"/>
                  <a:pt x="4045536" y="151723"/>
                  <a:pt x="4046104" y="152213"/>
                </a:cubicBezTo>
                <a:cubicBezTo>
                  <a:pt x="4055231" y="161685"/>
                  <a:pt x="4076175" y="159446"/>
                  <a:pt x="4097844" y="162046"/>
                </a:cubicBezTo>
                <a:cubicBezTo>
                  <a:pt x="4113047" y="162423"/>
                  <a:pt x="4124280" y="170736"/>
                  <a:pt x="4139237" y="171878"/>
                </a:cubicBezTo>
                <a:cubicBezTo>
                  <a:pt x="4199370" y="183160"/>
                  <a:pt x="4190869" y="179855"/>
                  <a:pt x="4263414" y="191542"/>
                </a:cubicBezTo>
                <a:cubicBezTo>
                  <a:pt x="4286005" y="196455"/>
                  <a:pt x="4297776" y="203490"/>
                  <a:pt x="4325503" y="201375"/>
                </a:cubicBezTo>
                <a:cubicBezTo>
                  <a:pt x="4360407" y="199004"/>
                  <a:pt x="4387257" y="213804"/>
                  <a:pt x="4408288" y="211207"/>
                </a:cubicBezTo>
                <a:cubicBezTo>
                  <a:pt x="4419821" y="209685"/>
                  <a:pt x="4437255" y="217235"/>
                  <a:pt x="4449680" y="221039"/>
                </a:cubicBezTo>
                <a:cubicBezTo>
                  <a:pt x="4609300" y="205552"/>
                  <a:pt x="4943150" y="231074"/>
                  <a:pt x="5008477" y="240704"/>
                </a:cubicBezTo>
                <a:cubicBezTo>
                  <a:pt x="5019204" y="240869"/>
                  <a:pt x="5028835" y="251985"/>
                  <a:pt x="5049869" y="250536"/>
                </a:cubicBezTo>
                <a:cubicBezTo>
                  <a:pt x="5068131" y="249075"/>
                  <a:pt x="5096564" y="253303"/>
                  <a:pt x="5111958" y="260368"/>
                </a:cubicBezTo>
                <a:cubicBezTo>
                  <a:pt x="5155879" y="283242"/>
                  <a:pt x="5192270" y="285959"/>
                  <a:pt x="5236135" y="289865"/>
                </a:cubicBezTo>
                <a:cubicBezTo>
                  <a:pt x="5284355" y="299979"/>
                  <a:pt x="5316145" y="302710"/>
                  <a:pt x="5349965" y="309529"/>
                </a:cubicBezTo>
                <a:cubicBezTo>
                  <a:pt x="5361552" y="317634"/>
                  <a:pt x="5382510" y="312510"/>
                  <a:pt x="5401705" y="319362"/>
                </a:cubicBezTo>
                <a:cubicBezTo>
                  <a:pt x="5446486" y="325663"/>
                  <a:pt x="5472815" y="328237"/>
                  <a:pt x="5525882" y="339026"/>
                </a:cubicBezTo>
                <a:cubicBezTo>
                  <a:pt x="5540999" y="346728"/>
                  <a:pt x="5557736" y="344091"/>
                  <a:pt x="5567274" y="348858"/>
                </a:cubicBezTo>
                <a:cubicBezTo>
                  <a:pt x="5587086" y="354536"/>
                  <a:pt x="5611909" y="361843"/>
                  <a:pt x="5629363" y="358691"/>
                </a:cubicBezTo>
                <a:cubicBezTo>
                  <a:pt x="5716229" y="360878"/>
                  <a:pt x="5655336" y="350033"/>
                  <a:pt x="5743191" y="378355"/>
                </a:cubicBezTo>
                <a:cubicBezTo>
                  <a:pt x="5780745" y="371122"/>
                  <a:pt x="5844869" y="398440"/>
                  <a:pt x="5888065" y="398020"/>
                </a:cubicBezTo>
                <a:cubicBezTo>
                  <a:pt x="5988579" y="414373"/>
                  <a:pt x="5925989" y="407517"/>
                  <a:pt x="5991546" y="427517"/>
                </a:cubicBezTo>
                <a:cubicBezTo>
                  <a:pt x="6019995" y="440132"/>
                  <a:pt x="6048288" y="447064"/>
                  <a:pt x="6074331" y="447181"/>
                </a:cubicBezTo>
                <a:cubicBezTo>
                  <a:pt x="6114121" y="443436"/>
                  <a:pt x="6149410" y="445235"/>
                  <a:pt x="6188159" y="457013"/>
                </a:cubicBezTo>
                <a:cubicBezTo>
                  <a:pt x="6239266" y="468981"/>
                  <a:pt x="6285779" y="478005"/>
                  <a:pt x="6322685" y="486510"/>
                </a:cubicBezTo>
                <a:cubicBezTo>
                  <a:pt x="6352554" y="497216"/>
                  <a:pt x="6388402" y="495344"/>
                  <a:pt x="6405470" y="496342"/>
                </a:cubicBezTo>
                <a:cubicBezTo>
                  <a:pt x="6470678" y="515197"/>
                  <a:pt x="6431863" y="473877"/>
                  <a:pt x="6498602" y="516007"/>
                </a:cubicBezTo>
                <a:cubicBezTo>
                  <a:pt x="6603371" y="566392"/>
                  <a:pt x="6525434" y="523030"/>
                  <a:pt x="6602084" y="535671"/>
                </a:cubicBezTo>
                <a:cubicBezTo>
                  <a:pt x="6639678" y="554217"/>
                  <a:pt x="6681504" y="579992"/>
                  <a:pt x="6715913" y="584833"/>
                </a:cubicBezTo>
                <a:cubicBezTo>
                  <a:pt x="6744360" y="591734"/>
                  <a:pt x="6777334" y="594518"/>
                  <a:pt x="6798698" y="604497"/>
                </a:cubicBezTo>
                <a:cubicBezTo>
                  <a:pt x="6820297" y="614418"/>
                  <a:pt x="6854790" y="622708"/>
                  <a:pt x="6871135" y="624162"/>
                </a:cubicBezTo>
                <a:cubicBezTo>
                  <a:pt x="6932741" y="643282"/>
                  <a:pt x="6968641" y="636504"/>
                  <a:pt x="7047052" y="633994"/>
                </a:cubicBezTo>
                <a:cubicBezTo>
                  <a:pt x="7060121" y="642034"/>
                  <a:pt x="7077806" y="647179"/>
                  <a:pt x="7088444" y="653658"/>
                </a:cubicBezTo>
                <a:cubicBezTo>
                  <a:pt x="7100068" y="658334"/>
                  <a:pt x="7121251" y="663994"/>
                  <a:pt x="7140184" y="673323"/>
                </a:cubicBezTo>
                <a:cubicBezTo>
                  <a:pt x="7153853" y="674838"/>
                  <a:pt x="7163066" y="689124"/>
                  <a:pt x="7171229" y="692987"/>
                </a:cubicBezTo>
                <a:cubicBezTo>
                  <a:pt x="7192470" y="701757"/>
                  <a:pt x="7206578" y="700701"/>
                  <a:pt x="7222969" y="702820"/>
                </a:cubicBezTo>
                <a:cubicBezTo>
                  <a:pt x="7249942" y="710795"/>
                  <a:pt x="7273789" y="708071"/>
                  <a:pt x="7295406" y="722484"/>
                </a:cubicBezTo>
                <a:cubicBezTo>
                  <a:pt x="7319743" y="728474"/>
                  <a:pt x="7347492" y="748022"/>
                  <a:pt x="7367843" y="751981"/>
                </a:cubicBezTo>
                <a:cubicBezTo>
                  <a:pt x="7424965" y="775392"/>
                  <a:pt x="7486125" y="759890"/>
                  <a:pt x="7533412" y="771646"/>
                </a:cubicBezTo>
                <a:cubicBezTo>
                  <a:pt x="7546410" y="774902"/>
                  <a:pt x="7563887" y="776444"/>
                  <a:pt x="7585152" y="781478"/>
                </a:cubicBezTo>
                <a:cubicBezTo>
                  <a:pt x="7594772" y="781353"/>
                  <a:pt x="7613327" y="789342"/>
                  <a:pt x="7626544" y="791310"/>
                </a:cubicBezTo>
                <a:cubicBezTo>
                  <a:pt x="7658634" y="789315"/>
                  <a:pt x="7679617" y="800203"/>
                  <a:pt x="7719678" y="801142"/>
                </a:cubicBezTo>
                <a:cubicBezTo>
                  <a:pt x="7802118" y="827311"/>
                  <a:pt x="7713762" y="824660"/>
                  <a:pt x="7823158" y="820807"/>
                </a:cubicBezTo>
                <a:cubicBezTo>
                  <a:pt x="7871674" y="829586"/>
                  <a:pt x="7968032" y="850304"/>
                  <a:pt x="7968032" y="850304"/>
                </a:cubicBezTo>
                <a:cubicBezTo>
                  <a:pt x="7979525" y="859207"/>
                  <a:pt x="7996757" y="874638"/>
                  <a:pt x="8009424" y="879800"/>
                </a:cubicBezTo>
                <a:cubicBezTo>
                  <a:pt x="8024391" y="885985"/>
                  <a:pt x="8040760" y="888618"/>
                  <a:pt x="8050817" y="889633"/>
                </a:cubicBezTo>
                <a:cubicBezTo>
                  <a:pt x="8099512" y="899766"/>
                  <a:pt x="8099385" y="897284"/>
                  <a:pt x="8143949" y="909297"/>
                </a:cubicBezTo>
                <a:cubicBezTo>
                  <a:pt x="8202427" y="921757"/>
                  <a:pt x="8136424" y="917158"/>
                  <a:pt x="8216386" y="928962"/>
                </a:cubicBezTo>
                <a:cubicBezTo>
                  <a:pt x="8233845" y="936498"/>
                  <a:pt x="8253348" y="933862"/>
                  <a:pt x="8268126" y="938794"/>
                </a:cubicBezTo>
                <a:cubicBezTo>
                  <a:pt x="8286416" y="944411"/>
                  <a:pt x="8302604" y="952550"/>
                  <a:pt x="8319868" y="958458"/>
                </a:cubicBezTo>
                <a:cubicBezTo>
                  <a:pt x="8359972" y="966789"/>
                  <a:pt x="8382250" y="962125"/>
                  <a:pt x="8413000" y="968291"/>
                </a:cubicBezTo>
                <a:cubicBezTo>
                  <a:pt x="8515085" y="992533"/>
                  <a:pt x="8439368" y="993015"/>
                  <a:pt x="8557874" y="997787"/>
                </a:cubicBezTo>
                <a:cubicBezTo>
                  <a:pt x="8563496" y="997513"/>
                  <a:pt x="8579463" y="1005012"/>
                  <a:pt x="8588917" y="1007620"/>
                </a:cubicBezTo>
                <a:cubicBezTo>
                  <a:pt x="8627182" y="1016302"/>
                  <a:pt x="8643564" y="1021689"/>
                  <a:pt x="8692399" y="1027284"/>
                </a:cubicBezTo>
                <a:cubicBezTo>
                  <a:pt x="9022432" y="1045491"/>
                  <a:pt x="8990254" y="1135986"/>
                  <a:pt x="9013190" y="1007620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659218715">
                  <a:custGeom>
                    <a:avLst/>
                    <a:gdLst>
                      <a:gd name="connsiteX0" fmla="*/ 0 w 8563898"/>
                      <a:gd name="connsiteY0" fmla="*/ 176981 h 1035881"/>
                      <a:gd name="connsiteX1" fmla="*/ 186813 w 8563898"/>
                      <a:gd name="connsiteY1" fmla="*/ 147484 h 1035881"/>
                      <a:gd name="connsiteX2" fmla="*/ 245807 w 8563898"/>
                      <a:gd name="connsiteY2" fmla="*/ 127819 h 1035881"/>
                      <a:gd name="connsiteX3" fmla="*/ 373626 w 8563898"/>
                      <a:gd name="connsiteY3" fmla="*/ 117987 h 1035881"/>
                      <a:gd name="connsiteX4" fmla="*/ 668594 w 8563898"/>
                      <a:gd name="connsiteY4" fmla="*/ 58993 h 1035881"/>
                      <a:gd name="connsiteX5" fmla="*/ 924232 w 8563898"/>
                      <a:gd name="connsiteY5" fmla="*/ 39329 h 1035881"/>
                      <a:gd name="connsiteX6" fmla="*/ 1022555 w 8563898"/>
                      <a:gd name="connsiteY6" fmla="*/ 9832 h 1035881"/>
                      <a:gd name="connsiteX7" fmla="*/ 1101213 w 8563898"/>
                      <a:gd name="connsiteY7" fmla="*/ 0 h 1035881"/>
                      <a:gd name="connsiteX8" fmla="*/ 1678465 w 8563898"/>
                      <a:gd name="connsiteY8" fmla="*/ 3376 h 1035881"/>
                      <a:gd name="connsiteX9" fmla="*/ 2272530 w 8563898"/>
                      <a:gd name="connsiteY9" fmla="*/ 6850 h 1035881"/>
                      <a:gd name="connsiteX10" fmla="*/ 2782529 w 8563898"/>
                      <a:gd name="connsiteY10" fmla="*/ 9832 h 1035881"/>
                      <a:gd name="connsiteX11" fmla="*/ 3038168 w 8563898"/>
                      <a:gd name="connsiteY11" fmla="*/ 19664 h 1035881"/>
                      <a:gd name="connsiteX12" fmla="*/ 3136490 w 8563898"/>
                      <a:gd name="connsiteY12" fmla="*/ 39329 h 1035881"/>
                      <a:gd name="connsiteX13" fmla="*/ 3283974 w 8563898"/>
                      <a:gd name="connsiteY13" fmla="*/ 58993 h 1035881"/>
                      <a:gd name="connsiteX14" fmla="*/ 3401961 w 8563898"/>
                      <a:gd name="connsiteY14" fmla="*/ 78658 h 1035881"/>
                      <a:gd name="connsiteX15" fmla="*/ 3657600 w 8563898"/>
                      <a:gd name="connsiteY15" fmla="*/ 88490 h 1035881"/>
                      <a:gd name="connsiteX16" fmla="*/ 3765755 w 8563898"/>
                      <a:gd name="connsiteY16" fmla="*/ 98323 h 1035881"/>
                      <a:gd name="connsiteX17" fmla="*/ 3844413 w 8563898"/>
                      <a:gd name="connsiteY17" fmla="*/ 127819 h 1035881"/>
                      <a:gd name="connsiteX18" fmla="*/ 3893574 w 8563898"/>
                      <a:gd name="connsiteY18" fmla="*/ 137652 h 1035881"/>
                      <a:gd name="connsiteX19" fmla="*/ 3932903 w 8563898"/>
                      <a:gd name="connsiteY19" fmla="*/ 147484 h 1035881"/>
                      <a:gd name="connsiteX20" fmla="*/ 4050890 w 8563898"/>
                      <a:gd name="connsiteY20" fmla="*/ 167148 h 1035881"/>
                      <a:gd name="connsiteX21" fmla="*/ 4109884 w 8563898"/>
                      <a:gd name="connsiteY21" fmla="*/ 176981 h 1035881"/>
                      <a:gd name="connsiteX22" fmla="*/ 4188542 w 8563898"/>
                      <a:gd name="connsiteY22" fmla="*/ 186813 h 1035881"/>
                      <a:gd name="connsiteX23" fmla="*/ 4227871 w 8563898"/>
                      <a:gd name="connsiteY23" fmla="*/ 196645 h 1035881"/>
                      <a:gd name="connsiteX24" fmla="*/ 4758813 w 8563898"/>
                      <a:gd name="connsiteY24" fmla="*/ 216310 h 1035881"/>
                      <a:gd name="connsiteX25" fmla="*/ 4798142 w 8563898"/>
                      <a:gd name="connsiteY25" fmla="*/ 226142 h 1035881"/>
                      <a:gd name="connsiteX26" fmla="*/ 4857136 w 8563898"/>
                      <a:gd name="connsiteY26" fmla="*/ 235974 h 1035881"/>
                      <a:gd name="connsiteX27" fmla="*/ 4975123 w 8563898"/>
                      <a:gd name="connsiteY27" fmla="*/ 265471 h 1035881"/>
                      <a:gd name="connsiteX28" fmla="*/ 5083278 w 8563898"/>
                      <a:gd name="connsiteY28" fmla="*/ 285135 h 1035881"/>
                      <a:gd name="connsiteX29" fmla="*/ 5132439 w 8563898"/>
                      <a:gd name="connsiteY29" fmla="*/ 294968 h 1035881"/>
                      <a:gd name="connsiteX30" fmla="*/ 5250426 w 8563898"/>
                      <a:gd name="connsiteY30" fmla="*/ 314632 h 1035881"/>
                      <a:gd name="connsiteX31" fmla="*/ 5289755 w 8563898"/>
                      <a:gd name="connsiteY31" fmla="*/ 324464 h 1035881"/>
                      <a:gd name="connsiteX32" fmla="*/ 5348749 w 8563898"/>
                      <a:gd name="connsiteY32" fmla="*/ 334297 h 1035881"/>
                      <a:gd name="connsiteX33" fmla="*/ 5456903 w 8563898"/>
                      <a:gd name="connsiteY33" fmla="*/ 353961 h 1035881"/>
                      <a:gd name="connsiteX34" fmla="*/ 5594555 w 8563898"/>
                      <a:gd name="connsiteY34" fmla="*/ 373626 h 1035881"/>
                      <a:gd name="connsiteX35" fmla="*/ 5692878 w 8563898"/>
                      <a:gd name="connsiteY35" fmla="*/ 403123 h 1035881"/>
                      <a:gd name="connsiteX36" fmla="*/ 5771536 w 8563898"/>
                      <a:gd name="connsiteY36" fmla="*/ 422787 h 1035881"/>
                      <a:gd name="connsiteX37" fmla="*/ 5879690 w 8563898"/>
                      <a:gd name="connsiteY37" fmla="*/ 432619 h 1035881"/>
                      <a:gd name="connsiteX38" fmla="*/ 6007510 w 8563898"/>
                      <a:gd name="connsiteY38" fmla="*/ 462116 h 1035881"/>
                      <a:gd name="connsiteX39" fmla="*/ 6086168 w 8563898"/>
                      <a:gd name="connsiteY39" fmla="*/ 471948 h 1035881"/>
                      <a:gd name="connsiteX40" fmla="*/ 6174658 w 8563898"/>
                      <a:gd name="connsiteY40" fmla="*/ 491613 h 1035881"/>
                      <a:gd name="connsiteX41" fmla="*/ 6272981 w 8563898"/>
                      <a:gd name="connsiteY41" fmla="*/ 511277 h 1035881"/>
                      <a:gd name="connsiteX42" fmla="*/ 6381136 w 8563898"/>
                      <a:gd name="connsiteY42" fmla="*/ 560439 h 1035881"/>
                      <a:gd name="connsiteX43" fmla="*/ 6459794 w 8563898"/>
                      <a:gd name="connsiteY43" fmla="*/ 580103 h 1035881"/>
                      <a:gd name="connsiteX44" fmla="*/ 6528620 w 8563898"/>
                      <a:gd name="connsiteY44" fmla="*/ 599768 h 1035881"/>
                      <a:gd name="connsiteX45" fmla="*/ 6695768 w 8563898"/>
                      <a:gd name="connsiteY45" fmla="*/ 609600 h 1035881"/>
                      <a:gd name="connsiteX46" fmla="*/ 6735097 w 8563898"/>
                      <a:gd name="connsiteY46" fmla="*/ 629264 h 1035881"/>
                      <a:gd name="connsiteX47" fmla="*/ 6784258 w 8563898"/>
                      <a:gd name="connsiteY47" fmla="*/ 648929 h 1035881"/>
                      <a:gd name="connsiteX48" fmla="*/ 6813755 w 8563898"/>
                      <a:gd name="connsiteY48" fmla="*/ 668593 h 1035881"/>
                      <a:gd name="connsiteX49" fmla="*/ 6862916 w 8563898"/>
                      <a:gd name="connsiteY49" fmla="*/ 678426 h 1035881"/>
                      <a:gd name="connsiteX50" fmla="*/ 6931742 w 8563898"/>
                      <a:gd name="connsiteY50" fmla="*/ 698090 h 1035881"/>
                      <a:gd name="connsiteX51" fmla="*/ 7000568 w 8563898"/>
                      <a:gd name="connsiteY51" fmla="*/ 727587 h 1035881"/>
                      <a:gd name="connsiteX52" fmla="*/ 7157884 w 8563898"/>
                      <a:gd name="connsiteY52" fmla="*/ 747252 h 1035881"/>
                      <a:gd name="connsiteX53" fmla="*/ 7207045 w 8563898"/>
                      <a:gd name="connsiteY53" fmla="*/ 757084 h 1035881"/>
                      <a:gd name="connsiteX54" fmla="*/ 7246374 w 8563898"/>
                      <a:gd name="connsiteY54" fmla="*/ 766916 h 1035881"/>
                      <a:gd name="connsiteX55" fmla="*/ 7334865 w 8563898"/>
                      <a:gd name="connsiteY55" fmla="*/ 776748 h 1035881"/>
                      <a:gd name="connsiteX56" fmla="*/ 7433187 w 8563898"/>
                      <a:gd name="connsiteY56" fmla="*/ 796413 h 1035881"/>
                      <a:gd name="connsiteX57" fmla="*/ 7570839 w 8563898"/>
                      <a:gd name="connsiteY57" fmla="*/ 825910 h 1035881"/>
                      <a:gd name="connsiteX58" fmla="*/ 7610168 w 8563898"/>
                      <a:gd name="connsiteY58" fmla="*/ 855406 h 1035881"/>
                      <a:gd name="connsiteX59" fmla="*/ 7649497 w 8563898"/>
                      <a:gd name="connsiteY59" fmla="*/ 865239 h 1035881"/>
                      <a:gd name="connsiteX60" fmla="*/ 7737987 w 8563898"/>
                      <a:gd name="connsiteY60" fmla="*/ 884903 h 1035881"/>
                      <a:gd name="connsiteX61" fmla="*/ 7806813 w 8563898"/>
                      <a:gd name="connsiteY61" fmla="*/ 904568 h 1035881"/>
                      <a:gd name="connsiteX62" fmla="*/ 7855974 w 8563898"/>
                      <a:gd name="connsiteY62" fmla="*/ 914400 h 1035881"/>
                      <a:gd name="connsiteX63" fmla="*/ 7905136 w 8563898"/>
                      <a:gd name="connsiteY63" fmla="*/ 934064 h 1035881"/>
                      <a:gd name="connsiteX64" fmla="*/ 7993626 w 8563898"/>
                      <a:gd name="connsiteY64" fmla="*/ 943897 h 1035881"/>
                      <a:gd name="connsiteX65" fmla="*/ 8131278 w 8563898"/>
                      <a:gd name="connsiteY65" fmla="*/ 973393 h 1035881"/>
                      <a:gd name="connsiteX66" fmla="*/ 8160774 w 8563898"/>
                      <a:gd name="connsiteY66" fmla="*/ 983226 h 1035881"/>
                      <a:gd name="connsiteX67" fmla="*/ 8259097 w 8563898"/>
                      <a:gd name="connsiteY67" fmla="*/ 1002890 h 1035881"/>
                      <a:gd name="connsiteX68" fmla="*/ 8563897 w 8563898"/>
                      <a:gd name="connsiteY68" fmla="*/ 983226 h 1035881"/>
                      <a:gd name="connsiteX0" fmla="*/ 0 w 8563897"/>
                      <a:gd name="connsiteY0" fmla="*/ 201375 h 1071454"/>
                      <a:gd name="connsiteX1" fmla="*/ 186813 w 8563897"/>
                      <a:gd name="connsiteY1" fmla="*/ 171878 h 1071454"/>
                      <a:gd name="connsiteX2" fmla="*/ 245807 w 8563897"/>
                      <a:gd name="connsiteY2" fmla="*/ 152213 h 1071454"/>
                      <a:gd name="connsiteX3" fmla="*/ 373626 w 8563897"/>
                      <a:gd name="connsiteY3" fmla="*/ 142381 h 1071454"/>
                      <a:gd name="connsiteX4" fmla="*/ 668594 w 8563897"/>
                      <a:gd name="connsiteY4" fmla="*/ 83387 h 1071454"/>
                      <a:gd name="connsiteX5" fmla="*/ 924232 w 8563897"/>
                      <a:gd name="connsiteY5" fmla="*/ 63723 h 1071454"/>
                      <a:gd name="connsiteX6" fmla="*/ 1022555 w 8563897"/>
                      <a:gd name="connsiteY6" fmla="*/ 34226 h 1071454"/>
                      <a:gd name="connsiteX7" fmla="*/ 1101213 w 8563897"/>
                      <a:gd name="connsiteY7" fmla="*/ 24394 h 1071454"/>
                      <a:gd name="connsiteX8" fmla="*/ 1678465 w 8563897"/>
                      <a:gd name="connsiteY8" fmla="*/ 27770 h 1071454"/>
                      <a:gd name="connsiteX9" fmla="*/ 2272530 w 8563897"/>
                      <a:gd name="connsiteY9" fmla="*/ 31244 h 1071454"/>
                      <a:gd name="connsiteX10" fmla="*/ 2635045 w 8563897"/>
                      <a:gd name="connsiteY10" fmla="*/ 34226 h 1071454"/>
                      <a:gd name="connsiteX11" fmla="*/ 3038168 w 8563897"/>
                      <a:gd name="connsiteY11" fmla="*/ 44058 h 1071454"/>
                      <a:gd name="connsiteX12" fmla="*/ 3136490 w 8563897"/>
                      <a:gd name="connsiteY12" fmla="*/ 63723 h 1071454"/>
                      <a:gd name="connsiteX13" fmla="*/ 3283974 w 8563897"/>
                      <a:gd name="connsiteY13" fmla="*/ 83387 h 1071454"/>
                      <a:gd name="connsiteX14" fmla="*/ 3401961 w 8563897"/>
                      <a:gd name="connsiteY14" fmla="*/ 103052 h 1071454"/>
                      <a:gd name="connsiteX15" fmla="*/ 3657600 w 8563897"/>
                      <a:gd name="connsiteY15" fmla="*/ 112884 h 1071454"/>
                      <a:gd name="connsiteX16" fmla="*/ 3765755 w 8563897"/>
                      <a:gd name="connsiteY16" fmla="*/ 122717 h 1071454"/>
                      <a:gd name="connsiteX17" fmla="*/ 3844413 w 8563897"/>
                      <a:gd name="connsiteY17" fmla="*/ 152213 h 1071454"/>
                      <a:gd name="connsiteX18" fmla="*/ 3893574 w 8563897"/>
                      <a:gd name="connsiteY18" fmla="*/ 162046 h 1071454"/>
                      <a:gd name="connsiteX19" fmla="*/ 3932903 w 8563897"/>
                      <a:gd name="connsiteY19" fmla="*/ 171878 h 1071454"/>
                      <a:gd name="connsiteX20" fmla="*/ 4050890 w 8563897"/>
                      <a:gd name="connsiteY20" fmla="*/ 191542 h 1071454"/>
                      <a:gd name="connsiteX21" fmla="*/ 4109884 w 8563897"/>
                      <a:gd name="connsiteY21" fmla="*/ 201375 h 1071454"/>
                      <a:gd name="connsiteX22" fmla="*/ 4188542 w 8563897"/>
                      <a:gd name="connsiteY22" fmla="*/ 211207 h 1071454"/>
                      <a:gd name="connsiteX23" fmla="*/ 4227871 w 8563897"/>
                      <a:gd name="connsiteY23" fmla="*/ 221039 h 1071454"/>
                      <a:gd name="connsiteX24" fmla="*/ 4758813 w 8563897"/>
                      <a:gd name="connsiteY24" fmla="*/ 240704 h 1071454"/>
                      <a:gd name="connsiteX25" fmla="*/ 4798142 w 8563897"/>
                      <a:gd name="connsiteY25" fmla="*/ 250536 h 1071454"/>
                      <a:gd name="connsiteX26" fmla="*/ 4857136 w 8563897"/>
                      <a:gd name="connsiteY26" fmla="*/ 260368 h 1071454"/>
                      <a:gd name="connsiteX27" fmla="*/ 4975123 w 8563897"/>
                      <a:gd name="connsiteY27" fmla="*/ 289865 h 1071454"/>
                      <a:gd name="connsiteX28" fmla="*/ 5083278 w 8563897"/>
                      <a:gd name="connsiteY28" fmla="*/ 309529 h 1071454"/>
                      <a:gd name="connsiteX29" fmla="*/ 5132439 w 8563897"/>
                      <a:gd name="connsiteY29" fmla="*/ 319362 h 1071454"/>
                      <a:gd name="connsiteX30" fmla="*/ 5250426 w 8563897"/>
                      <a:gd name="connsiteY30" fmla="*/ 339026 h 1071454"/>
                      <a:gd name="connsiteX31" fmla="*/ 5289755 w 8563897"/>
                      <a:gd name="connsiteY31" fmla="*/ 348858 h 1071454"/>
                      <a:gd name="connsiteX32" fmla="*/ 5348749 w 8563897"/>
                      <a:gd name="connsiteY32" fmla="*/ 358691 h 1071454"/>
                      <a:gd name="connsiteX33" fmla="*/ 5456903 w 8563897"/>
                      <a:gd name="connsiteY33" fmla="*/ 378355 h 1071454"/>
                      <a:gd name="connsiteX34" fmla="*/ 5594555 w 8563897"/>
                      <a:gd name="connsiteY34" fmla="*/ 398020 h 1071454"/>
                      <a:gd name="connsiteX35" fmla="*/ 5692878 w 8563897"/>
                      <a:gd name="connsiteY35" fmla="*/ 427517 h 1071454"/>
                      <a:gd name="connsiteX36" fmla="*/ 5771536 w 8563897"/>
                      <a:gd name="connsiteY36" fmla="*/ 447181 h 1071454"/>
                      <a:gd name="connsiteX37" fmla="*/ 5879690 w 8563897"/>
                      <a:gd name="connsiteY37" fmla="*/ 457013 h 1071454"/>
                      <a:gd name="connsiteX38" fmla="*/ 6007510 w 8563897"/>
                      <a:gd name="connsiteY38" fmla="*/ 486510 h 1071454"/>
                      <a:gd name="connsiteX39" fmla="*/ 6086168 w 8563897"/>
                      <a:gd name="connsiteY39" fmla="*/ 496342 h 1071454"/>
                      <a:gd name="connsiteX40" fmla="*/ 6174658 w 8563897"/>
                      <a:gd name="connsiteY40" fmla="*/ 516007 h 1071454"/>
                      <a:gd name="connsiteX41" fmla="*/ 6272981 w 8563897"/>
                      <a:gd name="connsiteY41" fmla="*/ 535671 h 1071454"/>
                      <a:gd name="connsiteX42" fmla="*/ 6381136 w 8563897"/>
                      <a:gd name="connsiteY42" fmla="*/ 584833 h 1071454"/>
                      <a:gd name="connsiteX43" fmla="*/ 6459794 w 8563897"/>
                      <a:gd name="connsiteY43" fmla="*/ 604497 h 1071454"/>
                      <a:gd name="connsiteX44" fmla="*/ 6528620 w 8563897"/>
                      <a:gd name="connsiteY44" fmla="*/ 624162 h 1071454"/>
                      <a:gd name="connsiteX45" fmla="*/ 6695768 w 8563897"/>
                      <a:gd name="connsiteY45" fmla="*/ 633994 h 1071454"/>
                      <a:gd name="connsiteX46" fmla="*/ 6735097 w 8563897"/>
                      <a:gd name="connsiteY46" fmla="*/ 653658 h 1071454"/>
                      <a:gd name="connsiteX47" fmla="*/ 6784258 w 8563897"/>
                      <a:gd name="connsiteY47" fmla="*/ 673323 h 1071454"/>
                      <a:gd name="connsiteX48" fmla="*/ 6813755 w 8563897"/>
                      <a:gd name="connsiteY48" fmla="*/ 692987 h 1071454"/>
                      <a:gd name="connsiteX49" fmla="*/ 6862916 w 8563897"/>
                      <a:gd name="connsiteY49" fmla="*/ 702820 h 1071454"/>
                      <a:gd name="connsiteX50" fmla="*/ 6931742 w 8563897"/>
                      <a:gd name="connsiteY50" fmla="*/ 722484 h 1071454"/>
                      <a:gd name="connsiteX51" fmla="*/ 7000568 w 8563897"/>
                      <a:gd name="connsiteY51" fmla="*/ 751981 h 1071454"/>
                      <a:gd name="connsiteX52" fmla="*/ 7157884 w 8563897"/>
                      <a:gd name="connsiteY52" fmla="*/ 771646 h 1071454"/>
                      <a:gd name="connsiteX53" fmla="*/ 7207045 w 8563897"/>
                      <a:gd name="connsiteY53" fmla="*/ 781478 h 1071454"/>
                      <a:gd name="connsiteX54" fmla="*/ 7246374 w 8563897"/>
                      <a:gd name="connsiteY54" fmla="*/ 791310 h 1071454"/>
                      <a:gd name="connsiteX55" fmla="*/ 7334865 w 8563897"/>
                      <a:gd name="connsiteY55" fmla="*/ 801142 h 1071454"/>
                      <a:gd name="connsiteX56" fmla="*/ 7433187 w 8563897"/>
                      <a:gd name="connsiteY56" fmla="*/ 820807 h 1071454"/>
                      <a:gd name="connsiteX57" fmla="*/ 7570839 w 8563897"/>
                      <a:gd name="connsiteY57" fmla="*/ 850304 h 1071454"/>
                      <a:gd name="connsiteX58" fmla="*/ 7610168 w 8563897"/>
                      <a:gd name="connsiteY58" fmla="*/ 879800 h 1071454"/>
                      <a:gd name="connsiteX59" fmla="*/ 7649497 w 8563897"/>
                      <a:gd name="connsiteY59" fmla="*/ 889633 h 1071454"/>
                      <a:gd name="connsiteX60" fmla="*/ 7737987 w 8563897"/>
                      <a:gd name="connsiteY60" fmla="*/ 909297 h 1071454"/>
                      <a:gd name="connsiteX61" fmla="*/ 7806813 w 8563897"/>
                      <a:gd name="connsiteY61" fmla="*/ 928962 h 1071454"/>
                      <a:gd name="connsiteX62" fmla="*/ 7855974 w 8563897"/>
                      <a:gd name="connsiteY62" fmla="*/ 938794 h 1071454"/>
                      <a:gd name="connsiteX63" fmla="*/ 7905136 w 8563897"/>
                      <a:gd name="connsiteY63" fmla="*/ 958458 h 1071454"/>
                      <a:gd name="connsiteX64" fmla="*/ 7993626 w 8563897"/>
                      <a:gd name="connsiteY64" fmla="*/ 968291 h 1071454"/>
                      <a:gd name="connsiteX65" fmla="*/ 8131278 w 8563897"/>
                      <a:gd name="connsiteY65" fmla="*/ 997787 h 1071454"/>
                      <a:gd name="connsiteX66" fmla="*/ 8160774 w 8563897"/>
                      <a:gd name="connsiteY66" fmla="*/ 1007620 h 1071454"/>
                      <a:gd name="connsiteX67" fmla="*/ 8259097 w 8563897"/>
                      <a:gd name="connsiteY67" fmla="*/ 1027284 h 1071454"/>
                      <a:gd name="connsiteX68" fmla="*/ 8563897 w 8563897"/>
                      <a:gd name="connsiteY68" fmla="*/ 1007620 h 1071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8563897" h="1071454" extrusionOk="0">
                        <a:moveTo>
                          <a:pt x="0" y="201375"/>
                        </a:moveTo>
                        <a:cubicBezTo>
                          <a:pt x="66734" y="187741"/>
                          <a:pt x="122551" y="186238"/>
                          <a:pt x="186813" y="171878"/>
                        </a:cubicBezTo>
                        <a:cubicBezTo>
                          <a:pt x="209886" y="166082"/>
                          <a:pt x="223862" y="157462"/>
                          <a:pt x="245807" y="152213"/>
                        </a:cubicBezTo>
                        <a:cubicBezTo>
                          <a:pt x="278426" y="141076"/>
                          <a:pt x="334270" y="135145"/>
                          <a:pt x="373626" y="142381"/>
                        </a:cubicBezTo>
                        <a:cubicBezTo>
                          <a:pt x="478651" y="137505"/>
                          <a:pt x="577999" y="70025"/>
                          <a:pt x="668594" y="83387"/>
                        </a:cubicBezTo>
                        <a:cubicBezTo>
                          <a:pt x="841713" y="78659"/>
                          <a:pt x="772561" y="75346"/>
                          <a:pt x="924232" y="63723"/>
                        </a:cubicBezTo>
                        <a:cubicBezTo>
                          <a:pt x="953208" y="62861"/>
                          <a:pt x="987217" y="42746"/>
                          <a:pt x="1022555" y="34226"/>
                        </a:cubicBezTo>
                        <a:cubicBezTo>
                          <a:pt x="1043877" y="32177"/>
                          <a:pt x="1075002" y="23661"/>
                          <a:pt x="1101213" y="24394"/>
                        </a:cubicBezTo>
                        <a:cubicBezTo>
                          <a:pt x="1283267" y="-10557"/>
                          <a:pt x="1556293" y="91705"/>
                          <a:pt x="1678465" y="27770"/>
                        </a:cubicBezTo>
                        <a:cubicBezTo>
                          <a:pt x="1800637" y="-36165"/>
                          <a:pt x="2113100" y="30168"/>
                          <a:pt x="2272530" y="31244"/>
                        </a:cubicBezTo>
                        <a:cubicBezTo>
                          <a:pt x="2431960" y="32320"/>
                          <a:pt x="2477258" y="73059"/>
                          <a:pt x="2635045" y="34226"/>
                        </a:cubicBezTo>
                        <a:cubicBezTo>
                          <a:pt x="2737303" y="21501"/>
                          <a:pt x="2949462" y="35686"/>
                          <a:pt x="3038168" y="44058"/>
                        </a:cubicBezTo>
                        <a:cubicBezTo>
                          <a:pt x="3168443" y="39646"/>
                          <a:pt x="3070075" y="48688"/>
                          <a:pt x="3136490" y="63723"/>
                        </a:cubicBezTo>
                        <a:cubicBezTo>
                          <a:pt x="3166622" y="63259"/>
                          <a:pt x="3249617" y="74003"/>
                          <a:pt x="3283974" y="83387"/>
                        </a:cubicBezTo>
                        <a:cubicBezTo>
                          <a:pt x="3323403" y="85378"/>
                          <a:pt x="3362483" y="106072"/>
                          <a:pt x="3401961" y="103052"/>
                        </a:cubicBezTo>
                        <a:cubicBezTo>
                          <a:pt x="3475193" y="98617"/>
                          <a:pt x="3573930" y="132899"/>
                          <a:pt x="3657600" y="112884"/>
                        </a:cubicBezTo>
                        <a:cubicBezTo>
                          <a:pt x="3693503" y="109520"/>
                          <a:pt x="3720640" y="112377"/>
                          <a:pt x="3765755" y="122717"/>
                        </a:cubicBezTo>
                        <a:cubicBezTo>
                          <a:pt x="3777889" y="124251"/>
                          <a:pt x="3843744" y="151891"/>
                          <a:pt x="3844413" y="152213"/>
                        </a:cubicBezTo>
                        <a:cubicBezTo>
                          <a:pt x="3856517" y="159440"/>
                          <a:pt x="3874327" y="159113"/>
                          <a:pt x="3893574" y="162046"/>
                        </a:cubicBezTo>
                        <a:cubicBezTo>
                          <a:pt x="3907069" y="164381"/>
                          <a:pt x="3919110" y="169981"/>
                          <a:pt x="3932903" y="171878"/>
                        </a:cubicBezTo>
                        <a:cubicBezTo>
                          <a:pt x="3990844" y="184246"/>
                          <a:pt x="3982868" y="180451"/>
                          <a:pt x="4050890" y="191542"/>
                        </a:cubicBezTo>
                        <a:cubicBezTo>
                          <a:pt x="4071661" y="195690"/>
                          <a:pt x="4085658" y="201852"/>
                          <a:pt x="4109884" y="201375"/>
                        </a:cubicBezTo>
                        <a:cubicBezTo>
                          <a:pt x="4140183" y="201578"/>
                          <a:pt x="4167522" y="212569"/>
                          <a:pt x="4188542" y="211207"/>
                        </a:cubicBezTo>
                        <a:cubicBezTo>
                          <a:pt x="4199754" y="210104"/>
                          <a:pt x="4215226" y="218271"/>
                          <a:pt x="4227871" y="221039"/>
                        </a:cubicBezTo>
                        <a:cubicBezTo>
                          <a:pt x="4381054" y="220692"/>
                          <a:pt x="4678296" y="236651"/>
                          <a:pt x="4758813" y="240704"/>
                        </a:cubicBezTo>
                        <a:cubicBezTo>
                          <a:pt x="4769433" y="241345"/>
                          <a:pt x="4781422" y="249945"/>
                          <a:pt x="4798142" y="250536"/>
                        </a:cubicBezTo>
                        <a:cubicBezTo>
                          <a:pt x="4816959" y="252718"/>
                          <a:pt x="4839266" y="255172"/>
                          <a:pt x="4857136" y="260368"/>
                        </a:cubicBezTo>
                        <a:cubicBezTo>
                          <a:pt x="4897979" y="277271"/>
                          <a:pt x="4933822" y="285001"/>
                          <a:pt x="4975123" y="289865"/>
                        </a:cubicBezTo>
                        <a:cubicBezTo>
                          <a:pt x="5019613" y="299858"/>
                          <a:pt x="5045309" y="302172"/>
                          <a:pt x="5083278" y="309529"/>
                        </a:cubicBezTo>
                        <a:cubicBezTo>
                          <a:pt x="5097130" y="314893"/>
                          <a:pt x="5114491" y="313181"/>
                          <a:pt x="5132439" y="319362"/>
                        </a:cubicBezTo>
                        <a:cubicBezTo>
                          <a:pt x="5173946" y="325869"/>
                          <a:pt x="5210364" y="329230"/>
                          <a:pt x="5250426" y="339026"/>
                        </a:cubicBezTo>
                        <a:cubicBezTo>
                          <a:pt x="5264236" y="344717"/>
                          <a:pt x="5279296" y="344821"/>
                          <a:pt x="5289755" y="348858"/>
                        </a:cubicBezTo>
                        <a:cubicBezTo>
                          <a:pt x="5309011" y="353462"/>
                          <a:pt x="5331458" y="360214"/>
                          <a:pt x="5348749" y="358691"/>
                        </a:cubicBezTo>
                        <a:cubicBezTo>
                          <a:pt x="5427705" y="366320"/>
                          <a:pt x="5373683" y="355953"/>
                          <a:pt x="5456903" y="378355"/>
                        </a:cubicBezTo>
                        <a:cubicBezTo>
                          <a:pt x="5491227" y="370304"/>
                          <a:pt x="5553556" y="401964"/>
                          <a:pt x="5594555" y="398020"/>
                        </a:cubicBezTo>
                        <a:cubicBezTo>
                          <a:pt x="5676086" y="427850"/>
                          <a:pt x="5616237" y="400645"/>
                          <a:pt x="5692878" y="427517"/>
                        </a:cubicBezTo>
                        <a:cubicBezTo>
                          <a:pt x="5720316" y="437147"/>
                          <a:pt x="5746175" y="446507"/>
                          <a:pt x="5771536" y="447181"/>
                        </a:cubicBezTo>
                        <a:cubicBezTo>
                          <a:pt x="5806233" y="453494"/>
                          <a:pt x="5840974" y="453849"/>
                          <a:pt x="5879690" y="457013"/>
                        </a:cubicBezTo>
                        <a:cubicBezTo>
                          <a:pt x="5929986" y="472721"/>
                          <a:pt x="5974956" y="478385"/>
                          <a:pt x="6007510" y="486510"/>
                        </a:cubicBezTo>
                        <a:cubicBezTo>
                          <a:pt x="6037506" y="496757"/>
                          <a:pt x="6065552" y="495603"/>
                          <a:pt x="6086168" y="496342"/>
                        </a:cubicBezTo>
                        <a:cubicBezTo>
                          <a:pt x="6158978" y="507519"/>
                          <a:pt x="6103966" y="488734"/>
                          <a:pt x="6174658" y="516007"/>
                        </a:cubicBezTo>
                        <a:cubicBezTo>
                          <a:pt x="6277015" y="554303"/>
                          <a:pt x="6188825" y="525704"/>
                          <a:pt x="6272981" y="535671"/>
                        </a:cubicBezTo>
                        <a:cubicBezTo>
                          <a:pt x="6312230" y="556593"/>
                          <a:pt x="6349414" y="581739"/>
                          <a:pt x="6381136" y="584833"/>
                        </a:cubicBezTo>
                        <a:cubicBezTo>
                          <a:pt x="6407067" y="590548"/>
                          <a:pt x="6438104" y="600628"/>
                          <a:pt x="6459794" y="604497"/>
                        </a:cubicBezTo>
                        <a:cubicBezTo>
                          <a:pt x="6478864" y="610690"/>
                          <a:pt x="6511245" y="622113"/>
                          <a:pt x="6528620" y="624162"/>
                        </a:cubicBezTo>
                        <a:cubicBezTo>
                          <a:pt x="6582409" y="638062"/>
                          <a:pt x="6623601" y="632964"/>
                          <a:pt x="6695768" y="633994"/>
                        </a:cubicBezTo>
                        <a:cubicBezTo>
                          <a:pt x="6709838" y="639652"/>
                          <a:pt x="6722922" y="648452"/>
                          <a:pt x="6735097" y="653658"/>
                        </a:cubicBezTo>
                        <a:cubicBezTo>
                          <a:pt x="6747039" y="657714"/>
                          <a:pt x="6768560" y="661840"/>
                          <a:pt x="6784258" y="673323"/>
                        </a:cubicBezTo>
                        <a:cubicBezTo>
                          <a:pt x="6796906" y="676908"/>
                          <a:pt x="6805409" y="687739"/>
                          <a:pt x="6813755" y="692987"/>
                        </a:cubicBezTo>
                        <a:cubicBezTo>
                          <a:pt x="6831856" y="700201"/>
                          <a:pt x="6849812" y="698951"/>
                          <a:pt x="6862916" y="702820"/>
                        </a:cubicBezTo>
                        <a:cubicBezTo>
                          <a:pt x="6888218" y="712421"/>
                          <a:pt x="6913242" y="712557"/>
                          <a:pt x="6931742" y="722484"/>
                        </a:cubicBezTo>
                        <a:cubicBezTo>
                          <a:pt x="6955333" y="734089"/>
                          <a:pt x="6979197" y="744722"/>
                          <a:pt x="7000568" y="751981"/>
                        </a:cubicBezTo>
                        <a:cubicBezTo>
                          <a:pt x="7049109" y="760865"/>
                          <a:pt x="7108741" y="761871"/>
                          <a:pt x="7157884" y="771646"/>
                        </a:cubicBezTo>
                        <a:cubicBezTo>
                          <a:pt x="7174820" y="774468"/>
                          <a:pt x="7190334" y="776538"/>
                          <a:pt x="7207045" y="781478"/>
                        </a:cubicBezTo>
                        <a:cubicBezTo>
                          <a:pt x="7217649" y="785357"/>
                          <a:pt x="7232176" y="790373"/>
                          <a:pt x="7246374" y="791310"/>
                        </a:cubicBezTo>
                        <a:cubicBezTo>
                          <a:pt x="7278229" y="789766"/>
                          <a:pt x="7297258" y="800253"/>
                          <a:pt x="7334865" y="801142"/>
                        </a:cubicBezTo>
                        <a:cubicBezTo>
                          <a:pt x="7410033" y="812436"/>
                          <a:pt x="7334668" y="816173"/>
                          <a:pt x="7433187" y="820807"/>
                        </a:cubicBezTo>
                        <a:cubicBezTo>
                          <a:pt x="7479284" y="829587"/>
                          <a:pt x="7570839" y="850304"/>
                          <a:pt x="7570839" y="850304"/>
                        </a:cubicBezTo>
                        <a:cubicBezTo>
                          <a:pt x="7584427" y="859550"/>
                          <a:pt x="7595122" y="872218"/>
                          <a:pt x="7610168" y="879800"/>
                        </a:cubicBezTo>
                        <a:cubicBezTo>
                          <a:pt x="7623492" y="887841"/>
                          <a:pt x="7636868" y="886814"/>
                          <a:pt x="7649497" y="889633"/>
                        </a:cubicBezTo>
                        <a:cubicBezTo>
                          <a:pt x="7695775" y="899502"/>
                          <a:pt x="7695429" y="897023"/>
                          <a:pt x="7737987" y="909297"/>
                        </a:cubicBezTo>
                        <a:cubicBezTo>
                          <a:pt x="7783397" y="931025"/>
                          <a:pt x="7736410" y="914345"/>
                          <a:pt x="7806813" y="928962"/>
                        </a:cubicBezTo>
                        <a:cubicBezTo>
                          <a:pt x="7822090" y="932205"/>
                          <a:pt x="7837931" y="936658"/>
                          <a:pt x="7855974" y="938794"/>
                        </a:cubicBezTo>
                        <a:cubicBezTo>
                          <a:pt x="7873144" y="945909"/>
                          <a:pt x="7890454" y="952808"/>
                          <a:pt x="7905136" y="958458"/>
                        </a:cubicBezTo>
                        <a:cubicBezTo>
                          <a:pt x="7939267" y="967632"/>
                          <a:pt x="7960584" y="966602"/>
                          <a:pt x="7993626" y="968291"/>
                        </a:cubicBezTo>
                        <a:cubicBezTo>
                          <a:pt x="8077889" y="989581"/>
                          <a:pt x="8016185" y="987276"/>
                          <a:pt x="8131278" y="997787"/>
                        </a:cubicBezTo>
                        <a:cubicBezTo>
                          <a:pt x="8138642" y="998515"/>
                          <a:pt x="8152874" y="1003495"/>
                          <a:pt x="8160774" y="1007620"/>
                        </a:cubicBezTo>
                        <a:cubicBezTo>
                          <a:pt x="8199207" y="1018358"/>
                          <a:pt x="8212111" y="1020232"/>
                          <a:pt x="8259097" y="1027284"/>
                        </a:cubicBezTo>
                        <a:cubicBezTo>
                          <a:pt x="8587285" y="1017604"/>
                          <a:pt x="8552680" y="1144213"/>
                          <a:pt x="8563897" y="10076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673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51F5E-0556-4583-B0A0-31B0CA2595DE}"/>
              </a:ext>
            </a:extLst>
          </p:cNvPr>
          <p:cNvSpPr/>
          <p:nvPr/>
        </p:nvSpPr>
        <p:spPr>
          <a:xfrm>
            <a:off x="5867400" y="1371600"/>
            <a:ext cx="609600" cy="4953001"/>
          </a:xfrm>
          <a:prstGeom prst="can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F87B96C-EDEF-4FF9-B1A2-A9F53D5FC9CE}"/>
              </a:ext>
            </a:extLst>
          </p:cNvPr>
          <p:cNvSpPr/>
          <p:nvPr/>
        </p:nvSpPr>
        <p:spPr>
          <a:xfrm>
            <a:off x="5867400" y="4495802"/>
            <a:ext cx="609600" cy="182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CC226-8EA6-420F-8BC6-98C3A0828FC3}"/>
              </a:ext>
            </a:extLst>
          </p:cNvPr>
          <p:cNvSpPr/>
          <p:nvPr/>
        </p:nvSpPr>
        <p:spPr>
          <a:xfrm>
            <a:off x="5867400" y="1356852"/>
            <a:ext cx="2286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00D56-F754-4D65-99C4-8EB132F8EAE3}"/>
              </a:ext>
            </a:extLst>
          </p:cNvPr>
          <p:cNvSpPr/>
          <p:nvPr/>
        </p:nvSpPr>
        <p:spPr>
          <a:xfrm>
            <a:off x="8229601" y="2438400"/>
            <a:ext cx="2209800" cy="636752"/>
          </a:xfrm>
          <a:custGeom>
            <a:avLst/>
            <a:gdLst>
              <a:gd name="connsiteX0" fmla="*/ 0 w 2209800"/>
              <a:gd name="connsiteY0" fmla="*/ 0 h 636752"/>
              <a:gd name="connsiteX1" fmla="*/ 486156 w 2209800"/>
              <a:gd name="connsiteY1" fmla="*/ 0 h 636752"/>
              <a:gd name="connsiteX2" fmla="*/ 972312 w 2209800"/>
              <a:gd name="connsiteY2" fmla="*/ 0 h 636752"/>
              <a:gd name="connsiteX3" fmla="*/ 1546860 w 2209800"/>
              <a:gd name="connsiteY3" fmla="*/ 0 h 636752"/>
              <a:gd name="connsiteX4" fmla="*/ 2209800 w 2209800"/>
              <a:gd name="connsiteY4" fmla="*/ 0 h 636752"/>
              <a:gd name="connsiteX5" fmla="*/ 2209800 w 2209800"/>
              <a:gd name="connsiteY5" fmla="*/ 318376 h 636752"/>
              <a:gd name="connsiteX6" fmla="*/ 2209800 w 2209800"/>
              <a:gd name="connsiteY6" fmla="*/ 636752 h 636752"/>
              <a:gd name="connsiteX7" fmla="*/ 1657350 w 2209800"/>
              <a:gd name="connsiteY7" fmla="*/ 636752 h 636752"/>
              <a:gd name="connsiteX8" fmla="*/ 1104900 w 2209800"/>
              <a:gd name="connsiteY8" fmla="*/ 636752 h 636752"/>
              <a:gd name="connsiteX9" fmla="*/ 596646 w 2209800"/>
              <a:gd name="connsiteY9" fmla="*/ 636752 h 636752"/>
              <a:gd name="connsiteX10" fmla="*/ 0 w 2209800"/>
              <a:gd name="connsiteY10" fmla="*/ 636752 h 636752"/>
              <a:gd name="connsiteX11" fmla="*/ 0 w 2209800"/>
              <a:gd name="connsiteY11" fmla="*/ 324744 h 636752"/>
              <a:gd name="connsiteX12" fmla="*/ 0 w 2209800"/>
              <a:gd name="connsiteY12" fmla="*/ 0 h 63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9800" h="636752" fill="none" extrusionOk="0">
                <a:moveTo>
                  <a:pt x="0" y="0"/>
                </a:moveTo>
                <a:cubicBezTo>
                  <a:pt x="226747" y="-11621"/>
                  <a:pt x="246366" y="23825"/>
                  <a:pt x="486156" y="0"/>
                </a:cubicBezTo>
                <a:cubicBezTo>
                  <a:pt x="725946" y="-23825"/>
                  <a:pt x="828056" y="12147"/>
                  <a:pt x="972312" y="0"/>
                </a:cubicBezTo>
                <a:cubicBezTo>
                  <a:pt x="1116568" y="-12147"/>
                  <a:pt x="1339220" y="8368"/>
                  <a:pt x="1546860" y="0"/>
                </a:cubicBezTo>
                <a:cubicBezTo>
                  <a:pt x="1754500" y="-8368"/>
                  <a:pt x="1890522" y="10471"/>
                  <a:pt x="2209800" y="0"/>
                </a:cubicBezTo>
                <a:cubicBezTo>
                  <a:pt x="2245339" y="127387"/>
                  <a:pt x="2198362" y="245993"/>
                  <a:pt x="2209800" y="318376"/>
                </a:cubicBezTo>
                <a:cubicBezTo>
                  <a:pt x="2221238" y="390759"/>
                  <a:pt x="2206989" y="554272"/>
                  <a:pt x="2209800" y="636752"/>
                </a:cubicBezTo>
                <a:cubicBezTo>
                  <a:pt x="2023640" y="642243"/>
                  <a:pt x="1778987" y="600847"/>
                  <a:pt x="1657350" y="636752"/>
                </a:cubicBezTo>
                <a:cubicBezTo>
                  <a:pt x="1535713" y="672657"/>
                  <a:pt x="1362602" y="613758"/>
                  <a:pt x="1104900" y="636752"/>
                </a:cubicBezTo>
                <a:cubicBezTo>
                  <a:pt x="847198" y="659746"/>
                  <a:pt x="792645" y="605231"/>
                  <a:pt x="596646" y="636752"/>
                </a:cubicBezTo>
                <a:cubicBezTo>
                  <a:pt x="400647" y="668273"/>
                  <a:pt x="244812" y="633676"/>
                  <a:pt x="0" y="636752"/>
                </a:cubicBezTo>
                <a:cubicBezTo>
                  <a:pt x="-28789" y="513863"/>
                  <a:pt x="15937" y="438997"/>
                  <a:pt x="0" y="324744"/>
                </a:cubicBezTo>
                <a:cubicBezTo>
                  <a:pt x="-15937" y="210491"/>
                  <a:pt x="8950" y="133019"/>
                  <a:pt x="0" y="0"/>
                </a:cubicBezTo>
                <a:close/>
              </a:path>
              <a:path w="2209800" h="636752" stroke="0" extrusionOk="0">
                <a:moveTo>
                  <a:pt x="0" y="0"/>
                </a:moveTo>
                <a:cubicBezTo>
                  <a:pt x="184368" y="-18872"/>
                  <a:pt x="365373" y="50045"/>
                  <a:pt x="486156" y="0"/>
                </a:cubicBezTo>
                <a:cubicBezTo>
                  <a:pt x="606939" y="-50045"/>
                  <a:pt x="914945" y="46058"/>
                  <a:pt x="1082802" y="0"/>
                </a:cubicBezTo>
                <a:cubicBezTo>
                  <a:pt x="1250659" y="-46058"/>
                  <a:pt x="1410653" y="54936"/>
                  <a:pt x="1568958" y="0"/>
                </a:cubicBezTo>
                <a:cubicBezTo>
                  <a:pt x="1727263" y="-54936"/>
                  <a:pt x="2038229" y="44243"/>
                  <a:pt x="2209800" y="0"/>
                </a:cubicBezTo>
                <a:cubicBezTo>
                  <a:pt x="2213531" y="147495"/>
                  <a:pt x="2179324" y="167879"/>
                  <a:pt x="2209800" y="312008"/>
                </a:cubicBezTo>
                <a:cubicBezTo>
                  <a:pt x="2240276" y="456137"/>
                  <a:pt x="2206160" y="522840"/>
                  <a:pt x="2209800" y="636752"/>
                </a:cubicBezTo>
                <a:cubicBezTo>
                  <a:pt x="1961408" y="678328"/>
                  <a:pt x="1943429" y="617583"/>
                  <a:pt x="1679448" y="636752"/>
                </a:cubicBezTo>
                <a:cubicBezTo>
                  <a:pt x="1415467" y="655921"/>
                  <a:pt x="1260579" y="589549"/>
                  <a:pt x="1126998" y="636752"/>
                </a:cubicBezTo>
                <a:cubicBezTo>
                  <a:pt x="993417" y="683955"/>
                  <a:pt x="819505" y="593976"/>
                  <a:pt x="618744" y="636752"/>
                </a:cubicBezTo>
                <a:cubicBezTo>
                  <a:pt x="417983" y="679528"/>
                  <a:pt x="249127" y="596397"/>
                  <a:pt x="0" y="636752"/>
                </a:cubicBezTo>
                <a:cubicBezTo>
                  <a:pt x="-17130" y="567614"/>
                  <a:pt x="11416" y="481205"/>
                  <a:pt x="0" y="331111"/>
                </a:cubicBezTo>
                <a:cubicBezTo>
                  <a:pt x="-11416" y="181017"/>
                  <a:pt x="6389" y="86649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2447986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F8FFF-1C4C-49BA-B06C-817C186D96C6}"/>
              </a:ext>
            </a:extLst>
          </p:cNvPr>
          <p:cNvCxnSpPr/>
          <p:nvPr/>
        </p:nvCxnSpPr>
        <p:spPr>
          <a:xfrm flipV="1">
            <a:off x="8229601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89C24-A4C4-4268-91CD-0BA78E4BA197}"/>
              </a:ext>
            </a:extLst>
          </p:cNvPr>
          <p:cNvCxnSpPr>
            <a:cxnSpLocks/>
          </p:cNvCxnSpPr>
          <p:nvPr/>
        </p:nvCxnSpPr>
        <p:spPr>
          <a:xfrm flipV="1">
            <a:off x="10439399" y="2133600"/>
            <a:ext cx="0" cy="9415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AE81F3-C5E6-4CE1-8298-B115C3642F7E}"/>
              </a:ext>
            </a:extLst>
          </p:cNvPr>
          <p:cNvCxnSpPr/>
          <p:nvPr/>
        </p:nvCxnSpPr>
        <p:spPr>
          <a:xfrm>
            <a:off x="8229601" y="3075152"/>
            <a:ext cx="2209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6C0E116-DEA3-4443-A7B1-B3AD434B8468}"/>
              </a:ext>
            </a:extLst>
          </p:cNvPr>
          <p:cNvCxnSpPr/>
          <p:nvPr/>
        </p:nvCxnSpPr>
        <p:spPr>
          <a:xfrm>
            <a:off x="8153399" y="1752600"/>
            <a:ext cx="609600" cy="533400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A7345EA-5629-42BF-AE10-3183A2BDEAF4}"/>
              </a:ext>
            </a:extLst>
          </p:cNvPr>
          <p:cNvCxnSpPr/>
          <p:nvPr/>
        </p:nvCxnSpPr>
        <p:spPr>
          <a:xfrm>
            <a:off x="8229600" y="1600202"/>
            <a:ext cx="990601" cy="685799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02A634D-32F4-48CE-8D0F-6A8857F835FF}"/>
              </a:ext>
            </a:extLst>
          </p:cNvPr>
          <p:cNvCxnSpPr/>
          <p:nvPr/>
        </p:nvCxnSpPr>
        <p:spPr>
          <a:xfrm>
            <a:off x="8229600" y="1472326"/>
            <a:ext cx="1219200" cy="754777"/>
          </a:xfrm>
          <a:prstGeom prst="curved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olar Panels outline">
            <a:extLst>
              <a:ext uri="{FF2B5EF4-FFF2-40B4-BE49-F238E27FC236}">
                <a16:creationId xmlns:a16="http://schemas.microsoft.com/office/drawing/2014/main" id="{69E0853B-2728-494F-9C1B-DB4F7B85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652" y="670862"/>
            <a:ext cx="2584997" cy="2584997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581F738C-C074-4DFE-A784-6B2DCBA0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59" y="4826158"/>
            <a:ext cx="1193642" cy="1193642"/>
          </a:xfrm>
          <a:prstGeom prst="rect">
            <a:avLst/>
          </a:prstGeom>
        </p:spPr>
      </p:pic>
      <p:sp>
        <p:nvSpPr>
          <p:cNvPr id="21" name="Cylinder 20">
            <a:extLst>
              <a:ext uri="{FF2B5EF4-FFF2-40B4-BE49-F238E27FC236}">
                <a16:creationId xmlns:a16="http://schemas.microsoft.com/office/drawing/2014/main" id="{22D40C93-EA0C-4A70-BB9B-42A1DE31079E}"/>
              </a:ext>
            </a:extLst>
          </p:cNvPr>
          <p:cNvSpPr/>
          <p:nvPr/>
        </p:nvSpPr>
        <p:spPr>
          <a:xfrm>
            <a:off x="6109835" y="1600200"/>
            <a:ext cx="135662" cy="32766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2C2AD4A-D118-4C1D-9567-B52DE99FCA64}"/>
              </a:ext>
            </a:extLst>
          </p:cNvPr>
          <p:cNvSpPr/>
          <p:nvPr/>
        </p:nvSpPr>
        <p:spPr>
          <a:xfrm>
            <a:off x="6109837" y="1600201"/>
            <a:ext cx="1981201" cy="152401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58A87FF-7129-4EDE-AF66-1F2186CCFB59}"/>
              </a:ext>
            </a:extLst>
          </p:cNvPr>
          <p:cNvSpPr/>
          <p:nvPr/>
        </p:nvSpPr>
        <p:spPr>
          <a:xfrm>
            <a:off x="3790548" y="2626469"/>
            <a:ext cx="2285999" cy="2247654"/>
          </a:xfrm>
          <a:custGeom>
            <a:avLst/>
            <a:gdLst>
              <a:gd name="connsiteX0" fmla="*/ 0 w 1750979"/>
              <a:gd name="connsiteY0" fmla="*/ 0 h 2247654"/>
              <a:gd name="connsiteX1" fmla="*/ 19455 w 1750979"/>
              <a:gd name="connsiteY1" fmla="*/ 223736 h 2247654"/>
              <a:gd name="connsiteX2" fmla="*/ 38911 w 1750979"/>
              <a:gd name="connsiteY2" fmla="*/ 252919 h 2247654"/>
              <a:gd name="connsiteX3" fmla="*/ 48638 w 1750979"/>
              <a:gd name="connsiteY3" fmla="*/ 282102 h 2247654"/>
              <a:gd name="connsiteX4" fmla="*/ 87549 w 1750979"/>
              <a:gd name="connsiteY4" fmla="*/ 330741 h 2247654"/>
              <a:gd name="connsiteX5" fmla="*/ 116732 w 1750979"/>
              <a:gd name="connsiteY5" fmla="*/ 350196 h 2247654"/>
              <a:gd name="connsiteX6" fmla="*/ 155643 w 1750979"/>
              <a:gd name="connsiteY6" fmla="*/ 398834 h 2247654"/>
              <a:gd name="connsiteX7" fmla="*/ 175098 w 1750979"/>
              <a:gd name="connsiteY7" fmla="*/ 428017 h 2247654"/>
              <a:gd name="connsiteX8" fmla="*/ 233464 w 1750979"/>
              <a:gd name="connsiteY8" fmla="*/ 486383 h 2247654"/>
              <a:gd name="connsiteX9" fmla="*/ 262647 w 1750979"/>
              <a:gd name="connsiteY9" fmla="*/ 515566 h 2247654"/>
              <a:gd name="connsiteX10" fmla="*/ 311285 w 1750979"/>
              <a:gd name="connsiteY10" fmla="*/ 554477 h 2247654"/>
              <a:gd name="connsiteX11" fmla="*/ 350196 w 1750979"/>
              <a:gd name="connsiteY11" fmla="*/ 583660 h 2247654"/>
              <a:gd name="connsiteX12" fmla="*/ 379379 w 1750979"/>
              <a:gd name="connsiteY12" fmla="*/ 612843 h 2247654"/>
              <a:gd name="connsiteX13" fmla="*/ 408562 w 1750979"/>
              <a:gd name="connsiteY13" fmla="*/ 632298 h 2247654"/>
              <a:gd name="connsiteX14" fmla="*/ 457200 w 1750979"/>
              <a:gd name="connsiteY14" fmla="*/ 690664 h 2247654"/>
              <a:gd name="connsiteX15" fmla="*/ 486383 w 1750979"/>
              <a:gd name="connsiteY15" fmla="*/ 710119 h 2247654"/>
              <a:gd name="connsiteX16" fmla="*/ 525294 w 1750979"/>
              <a:gd name="connsiteY16" fmla="*/ 758758 h 2247654"/>
              <a:gd name="connsiteX17" fmla="*/ 554477 w 1750979"/>
              <a:gd name="connsiteY17" fmla="*/ 768485 h 2247654"/>
              <a:gd name="connsiteX18" fmla="*/ 632298 w 1750979"/>
              <a:gd name="connsiteY18" fmla="*/ 856034 h 2247654"/>
              <a:gd name="connsiteX19" fmla="*/ 690664 w 1750979"/>
              <a:gd name="connsiteY19" fmla="*/ 894945 h 2247654"/>
              <a:gd name="connsiteX20" fmla="*/ 739302 w 1750979"/>
              <a:gd name="connsiteY20" fmla="*/ 963038 h 2247654"/>
              <a:gd name="connsiteX21" fmla="*/ 768485 w 1750979"/>
              <a:gd name="connsiteY21" fmla="*/ 992221 h 2247654"/>
              <a:gd name="connsiteX22" fmla="*/ 787940 w 1750979"/>
              <a:gd name="connsiteY22" fmla="*/ 1021404 h 2247654"/>
              <a:gd name="connsiteX23" fmla="*/ 836579 w 1750979"/>
              <a:gd name="connsiteY23" fmla="*/ 1070043 h 2247654"/>
              <a:gd name="connsiteX24" fmla="*/ 865762 w 1750979"/>
              <a:gd name="connsiteY24" fmla="*/ 1099226 h 2247654"/>
              <a:gd name="connsiteX25" fmla="*/ 894945 w 1750979"/>
              <a:gd name="connsiteY25" fmla="*/ 1147864 h 2247654"/>
              <a:gd name="connsiteX26" fmla="*/ 943583 w 1750979"/>
              <a:gd name="connsiteY26" fmla="*/ 1196502 h 2247654"/>
              <a:gd name="connsiteX27" fmla="*/ 982494 w 1750979"/>
              <a:gd name="connsiteY27" fmla="*/ 1245141 h 2247654"/>
              <a:gd name="connsiteX28" fmla="*/ 1021404 w 1750979"/>
              <a:gd name="connsiteY28" fmla="*/ 1293779 h 2247654"/>
              <a:gd name="connsiteX29" fmla="*/ 1050587 w 1750979"/>
              <a:gd name="connsiteY29" fmla="*/ 1313234 h 2247654"/>
              <a:gd name="connsiteX30" fmla="*/ 1089498 w 1750979"/>
              <a:gd name="connsiteY30" fmla="*/ 1352145 h 2247654"/>
              <a:gd name="connsiteX31" fmla="*/ 1108953 w 1750979"/>
              <a:gd name="connsiteY31" fmla="*/ 1381328 h 2247654"/>
              <a:gd name="connsiteX32" fmla="*/ 1138136 w 1750979"/>
              <a:gd name="connsiteY32" fmla="*/ 1400783 h 2247654"/>
              <a:gd name="connsiteX33" fmla="*/ 1157591 w 1750979"/>
              <a:gd name="connsiteY33" fmla="*/ 1429966 h 2247654"/>
              <a:gd name="connsiteX34" fmla="*/ 1186774 w 1750979"/>
              <a:gd name="connsiteY34" fmla="*/ 1449421 h 2247654"/>
              <a:gd name="connsiteX35" fmla="*/ 1225685 w 1750979"/>
              <a:gd name="connsiteY35" fmla="*/ 1507787 h 2247654"/>
              <a:gd name="connsiteX36" fmla="*/ 1264596 w 1750979"/>
              <a:gd name="connsiteY36" fmla="*/ 1546698 h 2247654"/>
              <a:gd name="connsiteX37" fmla="*/ 1274323 w 1750979"/>
              <a:gd name="connsiteY37" fmla="*/ 1575881 h 2247654"/>
              <a:gd name="connsiteX38" fmla="*/ 1313234 w 1750979"/>
              <a:gd name="connsiteY38" fmla="*/ 1634247 h 2247654"/>
              <a:gd name="connsiteX39" fmla="*/ 1322962 w 1750979"/>
              <a:gd name="connsiteY39" fmla="*/ 1663430 h 2247654"/>
              <a:gd name="connsiteX40" fmla="*/ 1361872 w 1750979"/>
              <a:gd name="connsiteY40" fmla="*/ 1721796 h 2247654"/>
              <a:gd name="connsiteX41" fmla="*/ 1371600 w 1750979"/>
              <a:gd name="connsiteY41" fmla="*/ 1750979 h 2247654"/>
              <a:gd name="connsiteX42" fmla="*/ 1400783 w 1750979"/>
              <a:gd name="connsiteY42" fmla="*/ 1780162 h 2247654"/>
              <a:gd name="connsiteX43" fmla="*/ 1439694 w 1750979"/>
              <a:gd name="connsiteY43" fmla="*/ 1848255 h 2247654"/>
              <a:gd name="connsiteX44" fmla="*/ 1459149 w 1750979"/>
              <a:gd name="connsiteY44" fmla="*/ 1867711 h 2247654"/>
              <a:gd name="connsiteX45" fmla="*/ 1488332 w 1750979"/>
              <a:gd name="connsiteY45" fmla="*/ 1906621 h 2247654"/>
              <a:gd name="connsiteX46" fmla="*/ 1507787 w 1750979"/>
              <a:gd name="connsiteY46" fmla="*/ 1926077 h 2247654"/>
              <a:gd name="connsiteX47" fmla="*/ 1546698 w 1750979"/>
              <a:gd name="connsiteY47" fmla="*/ 1984443 h 2247654"/>
              <a:gd name="connsiteX48" fmla="*/ 1605064 w 1750979"/>
              <a:gd name="connsiteY48" fmla="*/ 2071992 h 2247654"/>
              <a:gd name="connsiteX49" fmla="*/ 1624519 w 1750979"/>
              <a:gd name="connsiteY49" fmla="*/ 2101175 h 2247654"/>
              <a:gd name="connsiteX50" fmla="*/ 1643974 w 1750979"/>
              <a:gd name="connsiteY50" fmla="*/ 2159541 h 2247654"/>
              <a:gd name="connsiteX51" fmla="*/ 1663430 w 1750979"/>
              <a:gd name="connsiteY51" fmla="*/ 2178996 h 2247654"/>
              <a:gd name="connsiteX52" fmla="*/ 1731523 w 1750979"/>
              <a:gd name="connsiteY52" fmla="*/ 2247089 h 2247654"/>
              <a:gd name="connsiteX53" fmla="*/ 1750979 w 1750979"/>
              <a:gd name="connsiteY53" fmla="*/ 2247089 h 224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50979" h="2247654">
                <a:moveTo>
                  <a:pt x="0" y="0"/>
                </a:moveTo>
                <a:cubicBezTo>
                  <a:pt x="6485" y="74579"/>
                  <a:pt x="8072" y="149746"/>
                  <a:pt x="19455" y="223736"/>
                </a:cubicBezTo>
                <a:cubicBezTo>
                  <a:pt x="21233" y="235291"/>
                  <a:pt x="33682" y="242462"/>
                  <a:pt x="38911" y="252919"/>
                </a:cubicBezTo>
                <a:cubicBezTo>
                  <a:pt x="43497" y="262090"/>
                  <a:pt x="44052" y="272931"/>
                  <a:pt x="48638" y="282102"/>
                </a:cubicBezTo>
                <a:cubicBezTo>
                  <a:pt x="57063" y="298952"/>
                  <a:pt x="72472" y="318679"/>
                  <a:pt x="87549" y="330741"/>
                </a:cubicBezTo>
                <a:cubicBezTo>
                  <a:pt x="96678" y="338044"/>
                  <a:pt x="107004" y="343711"/>
                  <a:pt x="116732" y="350196"/>
                </a:cubicBezTo>
                <a:cubicBezTo>
                  <a:pt x="176612" y="440018"/>
                  <a:pt x="100198" y="329529"/>
                  <a:pt x="155643" y="398834"/>
                </a:cubicBezTo>
                <a:cubicBezTo>
                  <a:pt x="162946" y="407963"/>
                  <a:pt x="167331" y="419279"/>
                  <a:pt x="175098" y="428017"/>
                </a:cubicBezTo>
                <a:cubicBezTo>
                  <a:pt x="193377" y="448581"/>
                  <a:pt x="214009" y="466928"/>
                  <a:pt x="233464" y="486383"/>
                </a:cubicBezTo>
                <a:cubicBezTo>
                  <a:pt x="243192" y="496111"/>
                  <a:pt x="251200" y="507935"/>
                  <a:pt x="262647" y="515566"/>
                </a:cubicBezTo>
                <a:cubicBezTo>
                  <a:pt x="334803" y="563669"/>
                  <a:pt x="255839" y="508271"/>
                  <a:pt x="311285" y="554477"/>
                </a:cubicBezTo>
                <a:cubicBezTo>
                  <a:pt x="323740" y="564856"/>
                  <a:pt x="337886" y="573109"/>
                  <a:pt x="350196" y="583660"/>
                </a:cubicBezTo>
                <a:cubicBezTo>
                  <a:pt x="360641" y="592613"/>
                  <a:pt x="368811" y="604036"/>
                  <a:pt x="379379" y="612843"/>
                </a:cubicBezTo>
                <a:cubicBezTo>
                  <a:pt x="388360" y="620327"/>
                  <a:pt x="399581" y="624814"/>
                  <a:pt x="408562" y="632298"/>
                </a:cubicBezTo>
                <a:cubicBezTo>
                  <a:pt x="504180" y="711979"/>
                  <a:pt x="380681" y="614145"/>
                  <a:pt x="457200" y="690664"/>
                </a:cubicBezTo>
                <a:cubicBezTo>
                  <a:pt x="465467" y="698931"/>
                  <a:pt x="476655" y="703634"/>
                  <a:pt x="486383" y="710119"/>
                </a:cubicBezTo>
                <a:cubicBezTo>
                  <a:pt x="495220" y="723374"/>
                  <a:pt x="509892" y="749517"/>
                  <a:pt x="525294" y="758758"/>
                </a:cubicBezTo>
                <a:cubicBezTo>
                  <a:pt x="534087" y="764033"/>
                  <a:pt x="544749" y="765243"/>
                  <a:pt x="554477" y="768485"/>
                </a:cubicBezTo>
                <a:cubicBezTo>
                  <a:pt x="577869" y="803574"/>
                  <a:pt x="592317" y="829380"/>
                  <a:pt x="632298" y="856034"/>
                </a:cubicBezTo>
                <a:lnTo>
                  <a:pt x="690664" y="894945"/>
                </a:lnTo>
                <a:cubicBezTo>
                  <a:pt x="706063" y="918044"/>
                  <a:pt x="721200" y="941919"/>
                  <a:pt x="739302" y="963038"/>
                </a:cubicBezTo>
                <a:cubicBezTo>
                  <a:pt x="748255" y="973483"/>
                  <a:pt x="759678" y="981653"/>
                  <a:pt x="768485" y="992221"/>
                </a:cubicBezTo>
                <a:cubicBezTo>
                  <a:pt x="775969" y="1001202"/>
                  <a:pt x="780241" y="1012606"/>
                  <a:pt x="787940" y="1021404"/>
                </a:cubicBezTo>
                <a:cubicBezTo>
                  <a:pt x="803039" y="1038660"/>
                  <a:pt x="820366" y="1053830"/>
                  <a:pt x="836579" y="1070043"/>
                </a:cubicBezTo>
                <a:lnTo>
                  <a:pt x="865762" y="1099226"/>
                </a:lnTo>
                <a:cubicBezTo>
                  <a:pt x="882655" y="1149907"/>
                  <a:pt x="864423" y="1109712"/>
                  <a:pt x="894945" y="1147864"/>
                </a:cubicBezTo>
                <a:cubicBezTo>
                  <a:pt x="932004" y="1194187"/>
                  <a:pt x="893553" y="1163149"/>
                  <a:pt x="943583" y="1196502"/>
                </a:cubicBezTo>
                <a:cubicBezTo>
                  <a:pt x="1003455" y="1286311"/>
                  <a:pt x="927055" y="1175844"/>
                  <a:pt x="982494" y="1245141"/>
                </a:cubicBezTo>
                <a:cubicBezTo>
                  <a:pt x="1004962" y="1273226"/>
                  <a:pt x="995310" y="1272903"/>
                  <a:pt x="1021404" y="1293779"/>
                </a:cubicBezTo>
                <a:cubicBezTo>
                  <a:pt x="1030533" y="1301082"/>
                  <a:pt x="1041710" y="1305626"/>
                  <a:pt x="1050587" y="1313234"/>
                </a:cubicBezTo>
                <a:cubicBezTo>
                  <a:pt x="1064514" y="1325171"/>
                  <a:pt x="1079323" y="1336883"/>
                  <a:pt x="1089498" y="1352145"/>
                </a:cubicBezTo>
                <a:cubicBezTo>
                  <a:pt x="1095983" y="1361873"/>
                  <a:pt x="1100686" y="1373061"/>
                  <a:pt x="1108953" y="1381328"/>
                </a:cubicBezTo>
                <a:cubicBezTo>
                  <a:pt x="1117220" y="1389595"/>
                  <a:pt x="1128408" y="1394298"/>
                  <a:pt x="1138136" y="1400783"/>
                </a:cubicBezTo>
                <a:cubicBezTo>
                  <a:pt x="1144621" y="1410511"/>
                  <a:pt x="1149324" y="1421699"/>
                  <a:pt x="1157591" y="1429966"/>
                </a:cubicBezTo>
                <a:cubicBezTo>
                  <a:pt x="1165858" y="1438233"/>
                  <a:pt x="1179075" y="1440623"/>
                  <a:pt x="1186774" y="1449421"/>
                </a:cubicBezTo>
                <a:cubicBezTo>
                  <a:pt x="1202172" y="1467018"/>
                  <a:pt x="1209151" y="1491253"/>
                  <a:pt x="1225685" y="1507787"/>
                </a:cubicBezTo>
                <a:lnTo>
                  <a:pt x="1264596" y="1546698"/>
                </a:lnTo>
                <a:cubicBezTo>
                  <a:pt x="1267838" y="1556426"/>
                  <a:pt x="1269343" y="1566918"/>
                  <a:pt x="1274323" y="1575881"/>
                </a:cubicBezTo>
                <a:cubicBezTo>
                  <a:pt x="1285678" y="1596321"/>
                  <a:pt x="1305840" y="1612065"/>
                  <a:pt x="1313234" y="1634247"/>
                </a:cubicBezTo>
                <a:cubicBezTo>
                  <a:pt x="1316477" y="1643975"/>
                  <a:pt x="1317982" y="1654466"/>
                  <a:pt x="1322962" y="1663430"/>
                </a:cubicBezTo>
                <a:cubicBezTo>
                  <a:pt x="1334317" y="1683870"/>
                  <a:pt x="1354478" y="1699614"/>
                  <a:pt x="1361872" y="1721796"/>
                </a:cubicBezTo>
                <a:cubicBezTo>
                  <a:pt x="1365115" y="1731524"/>
                  <a:pt x="1365912" y="1742447"/>
                  <a:pt x="1371600" y="1750979"/>
                </a:cubicBezTo>
                <a:cubicBezTo>
                  <a:pt x="1379231" y="1762425"/>
                  <a:pt x="1391976" y="1769594"/>
                  <a:pt x="1400783" y="1780162"/>
                </a:cubicBezTo>
                <a:cubicBezTo>
                  <a:pt x="1433945" y="1819957"/>
                  <a:pt x="1407985" y="1800692"/>
                  <a:pt x="1439694" y="1848255"/>
                </a:cubicBezTo>
                <a:cubicBezTo>
                  <a:pt x="1444781" y="1855886"/>
                  <a:pt x="1453278" y="1860665"/>
                  <a:pt x="1459149" y="1867711"/>
                </a:cubicBezTo>
                <a:cubicBezTo>
                  <a:pt x="1469528" y="1880166"/>
                  <a:pt x="1477953" y="1894166"/>
                  <a:pt x="1488332" y="1906621"/>
                </a:cubicBezTo>
                <a:cubicBezTo>
                  <a:pt x="1494203" y="1913667"/>
                  <a:pt x="1502284" y="1918740"/>
                  <a:pt x="1507787" y="1926077"/>
                </a:cubicBezTo>
                <a:cubicBezTo>
                  <a:pt x="1521816" y="1944783"/>
                  <a:pt x="1533728" y="1964988"/>
                  <a:pt x="1546698" y="1984443"/>
                </a:cubicBezTo>
                <a:lnTo>
                  <a:pt x="1605064" y="2071992"/>
                </a:lnTo>
                <a:cubicBezTo>
                  <a:pt x="1611549" y="2081720"/>
                  <a:pt x="1620822" y="2090084"/>
                  <a:pt x="1624519" y="2101175"/>
                </a:cubicBezTo>
                <a:cubicBezTo>
                  <a:pt x="1631004" y="2120630"/>
                  <a:pt x="1629473" y="2145040"/>
                  <a:pt x="1643974" y="2159541"/>
                </a:cubicBezTo>
                <a:cubicBezTo>
                  <a:pt x="1650459" y="2166026"/>
                  <a:pt x="1657927" y="2171659"/>
                  <a:pt x="1663430" y="2178996"/>
                </a:cubicBezTo>
                <a:cubicBezTo>
                  <a:pt x="1700808" y="2228833"/>
                  <a:pt x="1683324" y="2237450"/>
                  <a:pt x="1731523" y="2247089"/>
                </a:cubicBezTo>
                <a:cubicBezTo>
                  <a:pt x="1737882" y="2248361"/>
                  <a:pt x="1744494" y="2247089"/>
                  <a:pt x="1750979" y="2247089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77B640-6B3D-4157-A23D-CE09C63E987D}"/>
              </a:ext>
            </a:extLst>
          </p:cNvPr>
          <p:cNvSpPr/>
          <p:nvPr/>
        </p:nvSpPr>
        <p:spPr>
          <a:xfrm>
            <a:off x="3657603" y="2626468"/>
            <a:ext cx="2418943" cy="2341281"/>
          </a:xfrm>
          <a:custGeom>
            <a:avLst/>
            <a:gdLst>
              <a:gd name="connsiteX0" fmla="*/ 0 w 1750979"/>
              <a:gd name="connsiteY0" fmla="*/ 0 h 2247654"/>
              <a:gd name="connsiteX1" fmla="*/ 19455 w 1750979"/>
              <a:gd name="connsiteY1" fmla="*/ 223736 h 2247654"/>
              <a:gd name="connsiteX2" fmla="*/ 38911 w 1750979"/>
              <a:gd name="connsiteY2" fmla="*/ 252919 h 2247654"/>
              <a:gd name="connsiteX3" fmla="*/ 48638 w 1750979"/>
              <a:gd name="connsiteY3" fmla="*/ 282102 h 2247654"/>
              <a:gd name="connsiteX4" fmla="*/ 87549 w 1750979"/>
              <a:gd name="connsiteY4" fmla="*/ 330741 h 2247654"/>
              <a:gd name="connsiteX5" fmla="*/ 116732 w 1750979"/>
              <a:gd name="connsiteY5" fmla="*/ 350196 h 2247654"/>
              <a:gd name="connsiteX6" fmla="*/ 155643 w 1750979"/>
              <a:gd name="connsiteY6" fmla="*/ 398834 h 2247654"/>
              <a:gd name="connsiteX7" fmla="*/ 175098 w 1750979"/>
              <a:gd name="connsiteY7" fmla="*/ 428017 h 2247654"/>
              <a:gd name="connsiteX8" fmla="*/ 233464 w 1750979"/>
              <a:gd name="connsiteY8" fmla="*/ 486383 h 2247654"/>
              <a:gd name="connsiteX9" fmla="*/ 262647 w 1750979"/>
              <a:gd name="connsiteY9" fmla="*/ 515566 h 2247654"/>
              <a:gd name="connsiteX10" fmla="*/ 311285 w 1750979"/>
              <a:gd name="connsiteY10" fmla="*/ 554477 h 2247654"/>
              <a:gd name="connsiteX11" fmla="*/ 350196 w 1750979"/>
              <a:gd name="connsiteY11" fmla="*/ 583660 h 2247654"/>
              <a:gd name="connsiteX12" fmla="*/ 379379 w 1750979"/>
              <a:gd name="connsiteY12" fmla="*/ 612843 h 2247654"/>
              <a:gd name="connsiteX13" fmla="*/ 408562 w 1750979"/>
              <a:gd name="connsiteY13" fmla="*/ 632298 h 2247654"/>
              <a:gd name="connsiteX14" fmla="*/ 457200 w 1750979"/>
              <a:gd name="connsiteY14" fmla="*/ 690664 h 2247654"/>
              <a:gd name="connsiteX15" fmla="*/ 486383 w 1750979"/>
              <a:gd name="connsiteY15" fmla="*/ 710119 h 2247654"/>
              <a:gd name="connsiteX16" fmla="*/ 525294 w 1750979"/>
              <a:gd name="connsiteY16" fmla="*/ 758758 h 2247654"/>
              <a:gd name="connsiteX17" fmla="*/ 554477 w 1750979"/>
              <a:gd name="connsiteY17" fmla="*/ 768485 h 2247654"/>
              <a:gd name="connsiteX18" fmla="*/ 632298 w 1750979"/>
              <a:gd name="connsiteY18" fmla="*/ 856034 h 2247654"/>
              <a:gd name="connsiteX19" fmla="*/ 690664 w 1750979"/>
              <a:gd name="connsiteY19" fmla="*/ 894945 h 2247654"/>
              <a:gd name="connsiteX20" fmla="*/ 739302 w 1750979"/>
              <a:gd name="connsiteY20" fmla="*/ 963038 h 2247654"/>
              <a:gd name="connsiteX21" fmla="*/ 768485 w 1750979"/>
              <a:gd name="connsiteY21" fmla="*/ 992221 h 2247654"/>
              <a:gd name="connsiteX22" fmla="*/ 787940 w 1750979"/>
              <a:gd name="connsiteY22" fmla="*/ 1021404 h 2247654"/>
              <a:gd name="connsiteX23" fmla="*/ 836579 w 1750979"/>
              <a:gd name="connsiteY23" fmla="*/ 1070043 h 2247654"/>
              <a:gd name="connsiteX24" fmla="*/ 865762 w 1750979"/>
              <a:gd name="connsiteY24" fmla="*/ 1099226 h 2247654"/>
              <a:gd name="connsiteX25" fmla="*/ 894945 w 1750979"/>
              <a:gd name="connsiteY25" fmla="*/ 1147864 h 2247654"/>
              <a:gd name="connsiteX26" fmla="*/ 943583 w 1750979"/>
              <a:gd name="connsiteY26" fmla="*/ 1196502 h 2247654"/>
              <a:gd name="connsiteX27" fmla="*/ 982494 w 1750979"/>
              <a:gd name="connsiteY27" fmla="*/ 1245141 h 2247654"/>
              <a:gd name="connsiteX28" fmla="*/ 1021404 w 1750979"/>
              <a:gd name="connsiteY28" fmla="*/ 1293779 h 2247654"/>
              <a:gd name="connsiteX29" fmla="*/ 1050587 w 1750979"/>
              <a:gd name="connsiteY29" fmla="*/ 1313234 h 2247654"/>
              <a:gd name="connsiteX30" fmla="*/ 1089498 w 1750979"/>
              <a:gd name="connsiteY30" fmla="*/ 1352145 h 2247654"/>
              <a:gd name="connsiteX31" fmla="*/ 1108953 w 1750979"/>
              <a:gd name="connsiteY31" fmla="*/ 1381328 h 2247654"/>
              <a:gd name="connsiteX32" fmla="*/ 1138136 w 1750979"/>
              <a:gd name="connsiteY32" fmla="*/ 1400783 h 2247654"/>
              <a:gd name="connsiteX33" fmla="*/ 1157591 w 1750979"/>
              <a:gd name="connsiteY33" fmla="*/ 1429966 h 2247654"/>
              <a:gd name="connsiteX34" fmla="*/ 1186774 w 1750979"/>
              <a:gd name="connsiteY34" fmla="*/ 1449421 h 2247654"/>
              <a:gd name="connsiteX35" fmla="*/ 1225685 w 1750979"/>
              <a:gd name="connsiteY35" fmla="*/ 1507787 h 2247654"/>
              <a:gd name="connsiteX36" fmla="*/ 1264596 w 1750979"/>
              <a:gd name="connsiteY36" fmla="*/ 1546698 h 2247654"/>
              <a:gd name="connsiteX37" fmla="*/ 1274323 w 1750979"/>
              <a:gd name="connsiteY37" fmla="*/ 1575881 h 2247654"/>
              <a:gd name="connsiteX38" fmla="*/ 1313234 w 1750979"/>
              <a:gd name="connsiteY38" fmla="*/ 1634247 h 2247654"/>
              <a:gd name="connsiteX39" fmla="*/ 1322962 w 1750979"/>
              <a:gd name="connsiteY39" fmla="*/ 1663430 h 2247654"/>
              <a:gd name="connsiteX40" fmla="*/ 1361872 w 1750979"/>
              <a:gd name="connsiteY40" fmla="*/ 1721796 h 2247654"/>
              <a:gd name="connsiteX41" fmla="*/ 1371600 w 1750979"/>
              <a:gd name="connsiteY41" fmla="*/ 1750979 h 2247654"/>
              <a:gd name="connsiteX42" fmla="*/ 1400783 w 1750979"/>
              <a:gd name="connsiteY42" fmla="*/ 1780162 h 2247654"/>
              <a:gd name="connsiteX43" fmla="*/ 1439694 w 1750979"/>
              <a:gd name="connsiteY43" fmla="*/ 1848255 h 2247654"/>
              <a:gd name="connsiteX44" fmla="*/ 1459149 w 1750979"/>
              <a:gd name="connsiteY44" fmla="*/ 1867711 h 2247654"/>
              <a:gd name="connsiteX45" fmla="*/ 1488332 w 1750979"/>
              <a:gd name="connsiteY45" fmla="*/ 1906621 h 2247654"/>
              <a:gd name="connsiteX46" fmla="*/ 1507787 w 1750979"/>
              <a:gd name="connsiteY46" fmla="*/ 1926077 h 2247654"/>
              <a:gd name="connsiteX47" fmla="*/ 1546698 w 1750979"/>
              <a:gd name="connsiteY47" fmla="*/ 1984443 h 2247654"/>
              <a:gd name="connsiteX48" fmla="*/ 1605064 w 1750979"/>
              <a:gd name="connsiteY48" fmla="*/ 2071992 h 2247654"/>
              <a:gd name="connsiteX49" fmla="*/ 1624519 w 1750979"/>
              <a:gd name="connsiteY49" fmla="*/ 2101175 h 2247654"/>
              <a:gd name="connsiteX50" fmla="*/ 1643974 w 1750979"/>
              <a:gd name="connsiteY50" fmla="*/ 2159541 h 2247654"/>
              <a:gd name="connsiteX51" fmla="*/ 1663430 w 1750979"/>
              <a:gd name="connsiteY51" fmla="*/ 2178996 h 2247654"/>
              <a:gd name="connsiteX52" fmla="*/ 1731523 w 1750979"/>
              <a:gd name="connsiteY52" fmla="*/ 2247089 h 2247654"/>
              <a:gd name="connsiteX53" fmla="*/ 1750979 w 1750979"/>
              <a:gd name="connsiteY53" fmla="*/ 2247089 h 224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50979" h="2247654">
                <a:moveTo>
                  <a:pt x="0" y="0"/>
                </a:moveTo>
                <a:cubicBezTo>
                  <a:pt x="6485" y="74579"/>
                  <a:pt x="8072" y="149746"/>
                  <a:pt x="19455" y="223736"/>
                </a:cubicBezTo>
                <a:cubicBezTo>
                  <a:pt x="21233" y="235291"/>
                  <a:pt x="33682" y="242462"/>
                  <a:pt x="38911" y="252919"/>
                </a:cubicBezTo>
                <a:cubicBezTo>
                  <a:pt x="43497" y="262090"/>
                  <a:pt x="44052" y="272931"/>
                  <a:pt x="48638" y="282102"/>
                </a:cubicBezTo>
                <a:cubicBezTo>
                  <a:pt x="57063" y="298952"/>
                  <a:pt x="72472" y="318679"/>
                  <a:pt x="87549" y="330741"/>
                </a:cubicBezTo>
                <a:cubicBezTo>
                  <a:pt x="96678" y="338044"/>
                  <a:pt x="107004" y="343711"/>
                  <a:pt x="116732" y="350196"/>
                </a:cubicBezTo>
                <a:cubicBezTo>
                  <a:pt x="176612" y="440018"/>
                  <a:pt x="100198" y="329529"/>
                  <a:pt x="155643" y="398834"/>
                </a:cubicBezTo>
                <a:cubicBezTo>
                  <a:pt x="162946" y="407963"/>
                  <a:pt x="167331" y="419279"/>
                  <a:pt x="175098" y="428017"/>
                </a:cubicBezTo>
                <a:cubicBezTo>
                  <a:pt x="193377" y="448581"/>
                  <a:pt x="214009" y="466928"/>
                  <a:pt x="233464" y="486383"/>
                </a:cubicBezTo>
                <a:cubicBezTo>
                  <a:pt x="243192" y="496111"/>
                  <a:pt x="251200" y="507935"/>
                  <a:pt x="262647" y="515566"/>
                </a:cubicBezTo>
                <a:cubicBezTo>
                  <a:pt x="334803" y="563669"/>
                  <a:pt x="255839" y="508271"/>
                  <a:pt x="311285" y="554477"/>
                </a:cubicBezTo>
                <a:cubicBezTo>
                  <a:pt x="323740" y="564856"/>
                  <a:pt x="337886" y="573109"/>
                  <a:pt x="350196" y="583660"/>
                </a:cubicBezTo>
                <a:cubicBezTo>
                  <a:pt x="360641" y="592613"/>
                  <a:pt x="368811" y="604036"/>
                  <a:pt x="379379" y="612843"/>
                </a:cubicBezTo>
                <a:cubicBezTo>
                  <a:pt x="388360" y="620327"/>
                  <a:pt x="399581" y="624814"/>
                  <a:pt x="408562" y="632298"/>
                </a:cubicBezTo>
                <a:cubicBezTo>
                  <a:pt x="504180" y="711979"/>
                  <a:pt x="380681" y="614145"/>
                  <a:pt x="457200" y="690664"/>
                </a:cubicBezTo>
                <a:cubicBezTo>
                  <a:pt x="465467" y="698931"/>
                  <a:pt x="476655" y="703634"/>
                  <a:pt x="486383" y="710119"/>
                </a:cubicBezTo>
                <a:cubicBezTo>
                  <a:pt x="495220" y="723374"/>
                  <a:pt x="509892" y="749517"/>
                  <a:pt x="525294" y="758758"/>
                </a:cubicBezTo>
                <a:cubicBezTo>
                  <a:pt x="534087" y="764033"/>
                  <a:pt x="544749" y="765243"/>
                  <a:pt x="554477" y="768485"/>
                </a:cubicBezTo>
                <a:cubicBezTo>
                  <a:pt x="577869" y="803574"/>
                  <a:pt x="592317" y="829380"/>
                  <a:pt x="632298" y="856034"/>
                </a:cubicBezTo>
                <a:lnTo>
                  <a:pt x="690664" y="894945"/>
                </a:lnTo>
                <a:cubicBezTo>
                  <a:pt x="706063" y="918044"/>
                  <a:pt x="721200" y="941919"/>
                  <a:pt x="739302" y="963038"/>
                </a:cubicBezTo>
                <a:cubicBezTo>
                  <a:pt x="748255" y="973483"/>
                  <a:pt x="759678" y="981653"/>
                  <a:pt x="768485" y="992221"/>
                </a:cubicBezTo>
                <a:cubicBezTo>
                  <a:pt x="775969" y="1001202"/>
                  <a:pt x="780241" y="1012606"/>
                  <a:pt x="787940" y="1021404"/>
                </a:cubicBezTo>
                <a:cubicBezTo>
                  <a:pt x="803039" y="1038660"/>
                  <a:pt x="820366" y="1053830"/>
                  <a:pt x="836579" y="1070043"/>
                </a:cubicBezTo>
                <a:lnTo>
                  <a:pt x="865762" y="1099226"/>
                </a:lnTo>
                <a:cubicBezTo>
                  <a:pt x="882655" y="1149907"/>
                  <a:pt x="864423" y="1109712"/>
                  <a:pt x="894945" y="1147864"/>
                </a:cubicBezTo>
                <a:cubicBezTo>
                  <a:pt x="932004" y="1194187"/>
                  <a:pt x="893553" y="1163149"/>
                  <a:pt x="943583" y="1196502"/>
                </a:cubicBezTo>
                <a:cubicBezTo>
                  <a:pt x="1003455" y="1286311"/>
                  <a:pt x="927055" y="1175844"/>
                  <a:pt x="982494" y="1245141"/>
                </a:cubicBezTo>
                <a:cubicBezTo>
                  <a:pt x="1004962" y="1273226"/>
                  <a:pt x="995310" y="1272903"/>
                  <a:pt x="1021404" y="1293779"/>
                </a:cubicBezTo>
                <a:cubicBezTo>
                  <a:pt x="1030533" y="1301082"/>
                  <a:pt x="1041710" y="1305626"/>
                  <a:pt x="1050587" y="1313234"/>
                </a:cubicBezTo>
                <a:cubicBezTo>
                  <a:pt x="1064514" y="1325171"/>
                  <a:pt x="1079323" y="1336883"/>
                  <a:pt x="1089498" y="1352145"/>
                </a:cubicBezTo>
                <a:cubicBezTo>
                  <a:pt x="1095983" y="1361873"/>
                  <a:pt x="1100686" y="1373061"/>
                  <a:pt x="1108953" y="1381328"/>
                </a:cubicBezTo>
                <a:cubicBezTo>
                  <a:pt x="1117220" y="1389595"/>
                  <a:pt x="1128408" y="1394298"/>
                  <a:pt x="1138136" y="1400783"/>
                </a:cubicBezTo>
                <a:cubicBezTo>
                  <a:pt x="1144621" y="1410511"/>
                  <a:pt x="1149324" y="1421699"/>
                  <a:pt x="1157591" y="1429966"/>
                </a:cubicBezTo>
                <a:cubicBezTo>
                  <a:pt x="1165858" y="1438233"/>
                  <a:pt x="1179075" y="1440623"/>
                  <a:pt x="1186774" y="1449421"/>
                </a:cubicBezTo>
                <a:cubicBezTo>
                  <a:pt x="1202172" y="1467018"/>
                  <a:pt x="1209151" y="1491253"/>
                  <a:pt x="1225685" y="1507787"/>
                </a:cubicBezTo>
                <a:lnTo>
                  <a:pt x="1264596" y="1546698"/>
                </a:lnTo>
                <a:cubicBezTo>
                  <a:pt x="1267838" y="1556426"/>
                  <a:pt x="1269343" y="1566918"/>
                  <a:pt x="1274323" y="1575881"/>
                </a:cubicBezTo>
                <a:cubicBezTo>
                  <a:pt x="1285678" y="1596321"/>
                  <a:pt x="1305840" y="1612065"/>
                  <a:pt x="1313234" y="1634247"/>
                </a:cubicBezTo>
                <a:cubicBezTo>
                  <a:pt x="1316477" y="1643975"/>
                  <a:pt x="1317982" y="1654466"/>
                  <a:pt x="1322962" y="1663430"/>
                </a:cubicBezTo>
                <a:cubicBezTo>
                  <a:pt x="1334317" y="1683870"/>
                  <a:pt x="1354478" y="1699614"/>
                  <a:pt x="1361872" y="1721796"/>
                </a:cubicBezTo>
                <a:cubicBezTo>
                  <a:pt x="1365115" y="1731524"/>
                  <a:pt x="1365912" y="1742447"/>
                  <a:pt x="1371600" y="1750979"/>
                </a:cubicBezTo>
                <a:cubicBezTo>
                  <a:pt x="1379231" y="1762425"/>
                  <a:pt x="1391976" y="1769594"/>
                  <a:pt x="1400783" y="1780162"/>
                </a:cubicBezTo>
                <a:cubicBezTo>
                  <a:pt x="1433945" y="1819957"/>
                  <a:pt x="1407985" y="1800692"/>
                  <a:pt x="1439694" y="1848255"/>
                </a:cubicBezTo>
                <a:cubicBezTo>
                  <a:pt x="1444781" y="1855886"/>
                  <a:pt x="1453278" y="1860665"/>
                  <a:pt x="1459149" y="1867711"/>
                </a:cubicBezTo>
                <a:cubicBezTo>
                  <a:pt x="1469528" y="1880166"/>
                  <a:pt x="1477953" y="1894166"/>
                  <a:pt x="1488332" y="1906621"/>
                </a:cubicBezTo>
                <a:cubicBezTo>
                  <a:pt x="1494203" y="1913667"/>
                  <a:pt x="1502284" y="1918740"/>
                  <a:pt x="1507787" y="1926077"/>
                </a:cubicBezTo>
                <a:cubicBezTo>
                  <a:pt x="1521816" y="1944783"/>
                  <a:pt x="1533728" y="1964988"/>
                  <a:pt x="1546698" y="1984443"/>
                </a:cubicBezTo>
                <a:lnTo>
                  <a:pt x="1605064" y="2071992"/>
                </a:lnTo>
                <a:cubicBezTo>
                  <a:pt x="1611549" y="2081720"/>
                  <a:pt x="1620822" y="2090084"/>
                  <a:pt x="1624519" y="2101175"/>
                </a:cubicBezTo>
                <a:cubicBezTo>
                  <a:pt x="1631004" y="2120630"/>
                  <a:pt x="1629473" y="2145040"/>
                  <a:pt x="1643974" y="2159541"/>
                </a:cubicBezTo>
                <a:cubicBezTo>
                  <a:pt x="1650459" y="2166026"/>
                  <a:pt x="1657927" y="2171659"/>
                  <a:pt x="1663430" y="2178996"/>
                </a:cubicBezTo>
                <a:cubicBezTo>
                  <a:pt x="1700808" y="2228833"/>
                  <a:pt x="1683324" y="2237450"/>
                  <a:pt x="1731523" y="2247089"/>
                </a:cubicBezTo>
                <a:cubicBezTo>
                  <a:pt x="1737882" y="2248361"/>
                  <a:pt x="1744494" y="2247089"/>
                  <a:pt x="1750979" y="224708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99"/>
            <a:endParaRPr lang="en-IN" sz="141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0AD34-3988-4DEC-9216-B84A912C2B6E}"/>
              </a:ext>
            </a:extLst>
          </p:cNvPr>
          <p:cNvSpPr txBox="1"/>
          <p:nvPr/>
        </p:nvSpPr>
        <p:spPr>
          <a:xfrm>
            <a:off x="4253363" y="5042193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99"/>
            <a:r>
              <a:rPr lang="en-IN" sz="1600" dirty="0">
                <a:solidFill>
                  <a:srgbClr val="4F81BD"/>
                </a:solidFill>
                <a:latin typeface="Calibri"/>
              </a:rPr>
              <a:t>Submersible</a:t>
            </a:r>
            <a:r>
              <a:rPr lang="en-IN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sz="1600" dirty="0">
                <a:solidFill>
                  <a:srgbClr val="4F81BD"/>
                </a:solidFill>
                <a:latin typeface="Calibri"/>
              </a:rPr>
              <a:t>Pump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16AE8D-3264-41AC-B088-B4A01B4C26D3}"/>
              </a:ext>
            </a:extLst>
          </p:cNvPr>
          <p:cNvCxnSpPr>
            <a:cxnSpLocks/>
          </p:cNvCxnSpPr>
          <p:nvPr/>
        </p:nvCxnSpPr>
        <p:spPr>
          <a:xfrm>
            <a:off x="6629400" y="4641717"/>
            <a:ext cx="0" cy="367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3890EB-0E75-4D80-9D24-3BC1755D477E}"/>
              </a:ext>
            </a:extLst>
          </p:cNvPr>
          <p:cNvCxnSpPr>
            <a:cxnSpLocks/>
          </p:cNvCxnSpPr>
          <p:nvPr/>
        </p:nvCxnSpPr>
        <p:spPr>
          <a:xfrm>
            <a:off x="6629400" y="1902427"/>
            <a:ext cx="0" cy="2739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3F145F-323D-46FF-9DEA-1661E1AC44DC}"/>
              </a:ext>
            </a:extLst>
          </p:cNvPr>
          <p:cNvSpPr txBox="1"/>
          <p:nvPr/>
        </p:nvSpPr>
        <p:spPr>
          <a:xfrm>
            <a:off x="9026757" y="311102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99"/>
            <a:r>
              <a:rPr lang="en-IN" sz="1600" dirty="0">
                <a:solidFill>
                  <a:srgbClr val="4F81BD"/>
                </a:solidFill>
                <a:latin typeface="Calibri"/>
              </a:rPr>
              <a:t>Tank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54DF6-C101-4CE0-893E-79A3D0BD936A}"/>
              </a:ext>
            </a:extLst>
          </p:cNvPr>
          <p:cNvSpPr txBox="1"/>
          <p:nvPr/>
        </p:nvSpPr>
        <p:spPr>
          <a:xfrm>
            <a:off x="6686992" y="4640029"/>
            <a:ext cx="6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9"/>
            <a:r>
              <a:rPr lang="en-IN" dirty="0">
                <a:solidFill>
                  <a:srgbClr val="4F81BD"/>
                </a:solidFill>
                <a:latin typeface="Calibri"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48955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Malhotra</dc:creator>
  <cp:lastModifiedBy>Prateek Malhotra</cp:lastModifiedBy>
  <cp:revision>1</cp:revision>
  <dcterms:created xsi:type="dcterms:W3CDTF">2021-05-11T17:53:07Z</dcterms:created>
  <dcterms:modified xsi:type="dcterms:W3CDTF">2021-05-11T17:53:41Z</dcterms:modified>
</cp:coreProperties>
</file>