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4" r:id="rId8"/>
    <p:sldId id="267" r:id="rId9"/>
    <p:sldId id="262" r:id="rId10"/>
    <p:sldId id="263" r:id="rId11"/>
    <p:sldId id="265" r:id="rId12"/>
    <p:sldId id="266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5C76874-ECEE-4A4D-B82F-D874D3AC6A34}">
          <p14:sldIdLst>
            <p14:sldId id="256"/>
            <p14:sldId id="257"/>
            <p14:sldId id="259"/>
            <p14:sldId id="258"/>
            <p14:sldId id="260"/>
            <p14:sldId id="261"/>
            <p14:sldId id="264"/>
            <p14:sldId id="267"/>
            <p14:sldId id="262"/>
            <p14:sldId id="263"/>
            <p14:sldId id="265"/>
            <p14:sldId id="266"/>
            <p14:sldId id="268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03920-8231-48AB-9AB4-2BE258AEBED2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A4E36E-A72A-419C-92FA-77B68EFC3B1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03920-8231-48AB-9AB4-2BE258AEBED2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E36E-A72A-419C-92FA-77B68EFC3B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03920-8231-48AB-9AB4-2BE258AEBED2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E36E-A72A-419C-92FA-77B68EFC3B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03920-8231-48AB-9AB4-2BE258AEBED2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A4E36E-A72A-419C-92FA-77B68EFC3B1D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03920-8231-48AB-9AB4-2BE258AEBED2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A4E36E-A72A-419C-92FA-77B68EFC3B1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03920-8231-48AB-9AB4-2BE258AEBED2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A4E36E-A72A-419C-92FA-77B68EFC3B1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03920-8231-48AB-9AB4-2BE258AEBED2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A4E36E-A72A-419C-92FA-77B68EFC3B1D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03920-8231-48AB-9AB4-2BE258AEBED2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A4E36E-A72A-419C-92FA-77B68EFC3B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03920-8231-48AB-9AB4-2BE258AEBED2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A4E36E-A72A-419C-92FA-77B68EFC3B1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03920-8231-48AB-9AB4-2BE258AEBED2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A4E36E-A72A-419C-92FA-77B68EFC3B1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03920-8231-48AB-9AB4-2BE258AEBED2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A4E36E-A72A-419C-92FA-77B68EFC3B1D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C4A03920-8231-48AB-9AB4-2BE258AEBED2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50A4E36E-A72A-419C-92FA-77B68EFC3B1D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36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096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752600"/>
            <a:ext cx="3048000" cy="3048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2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438400"/>
            <a:ext cx="7029294" cy="207645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8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" y="6096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71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9144000" cy="48768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3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3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81000"/>
            <a:ext cx="7543800" cy="6019800"/>
          </a:xfrm>
        </p:spPr>
        <p:txBody>
          <a:bodyPr/>
          <a:lstStyle/>
          <a:p>
            <a:r>
              <a:rPr lang="en-US" sz="4000" dirty="0" smtClean="0"/>
              <a:t>Python is the world’s fastest growing programming language,</a:t>
            </a:r>
            <a:br>
              <a:rPr lang="en-US" sz="4000" dirty="0" smtClean="0"/>
            </a:br>
            <a:r>
              <a:rPr lang="en-US" sz="4000" dirty="0" smtClean="0"/>
              <a:t>not just among software engineers, but also amongst Mathematicians,</a:t>
            </a:r>
            <a:br>
              <a:rPr lang="en-US" sz="4000" dirty="0" smtClean="0"/>
            </a:br>
            <a:r>
              <a:rPr lang="en-US" sz="4000" dirty="0" smtClean="0"/>
              <a:t>Data Analysts, Accountants, Network Engineers and even kids, because it’s a very beginner friendly language.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2088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6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7240" y="533400"/>
            <a:ext cx="7543800" cy="838200"/>
          </a:xfrm>
        </p:spPr>
        <p:txBody>
          <a:bodyPr/>
          <a:lstStyle/>
          <a:p>
            <a:r>
              <a:rPr lang="en-US" sz="3600" dirty="0" smtClean="0"/>
              <a:t>Python is a multipurpose language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979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421864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09800"/>
            <a:ext cx="8001000" cy="2667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5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4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250</TotalTime>
  <Words>14</Words>
  <Application>Microsoft Office PowerPoint</Application>
  <PresentationFormat>On-screen Show (4:3)</PresentationFormat>
  <Paragraphs>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Elemental</vt:lpstr>
      <vt:lpstr>PowerPoint Presentation</vt:lpstr>
      <vt:lpstr>PowerPoint Presentation</vt:lpstr>
      <vt:lpstr>Python is the world’s fastest growing programming language, not just among software engineers, but also amongst Mathematicians, Data Analysts, Accountants, Network Engineers and even kids, because it’s a very beginner friendly language.</vt:lpstr>
      <vt:lpstr>PowerPoint Presentation</vt:lpstr>
      <vt:lpstr>Python is a multipurpose language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14</cp:revision>
  <dcterms:created xsi:type="dcterms:W3CDTF">2019-11-21T13:48:51Z</dcterms:created>
  <dcterms:modified xsi:type="dcterms:W3CDTF">2019-11-22T18:10:24Z</dcterms:modified>
</cp:coreProperties>
</file>