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CE13-6A7E-4FE2-06FA-62C02B533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49F05-6834-5EF0-4D79-D1EF09625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D5860-005C-23FB-8678-55AD3F7A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DB3-1A5D-467E-A75F-10AC2AB6343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3ECB3-EC37-0F21-6B2D-5C1498FD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EB8D3-1A7C-8731-876C-67C67648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C99-15C8-4E2C-AB2E-0A019E6FF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93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DC55-E642-AA4D-4A7E-C4B5D874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7A077-86A2-C97D-7379-A379C1E20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0CAE1-7189-F78B-FF09-462DFE9E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DB3-1A5D-467E-A75F-10AC2AB6343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5FE20-B123-6C72-5472-6D9DB35A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B026B-C12B-C8D5-33C3-D10C3B4A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C99-15C8-4E2C-AB2E-0A019E6FF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16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7E9C0-F4B7-3AED-1F33-8E573A31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BA0F5-F85E-EA07-FB4C-2951C1821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09E5C-1995-25A2-71D5-46AD59BB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DB3-1A5D-467E-A75F-10AC2AB6343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AAF1B-7F31-9138-8E6D-621598E6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81818-3E89-39CE-8BE5-64412221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C99-15C8-4E2C-AB2E-0A019E6FF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F960-9710-387B-70FC-184CB3B2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D124A-D84F-463C-CB39-DD71613C0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07394-5FE6-83AE-6245-FAFBFE9D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DB3-1A5D-467E-A75F-10AC2AB6343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1714C-001B-073E-CF00-7F54AA7E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A7CA2-0952-12DB-7EC5-C35AF17E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C99-15C8-4E2C-AB2E-0A019E6FF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1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8BAF-72F6-A067-61E3-F65417D8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5EC60-44AB-016A-6024-495CC780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311A7-0091-A464-2BD5-0C03E546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DB3-1A5D-467E-A75F-10AC2AB6343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78590-4EC3-245E-B4FE-7F2F33F0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F611-2D56-07BE-9029-9622B587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C99-15C8-4E2C-AB2E-0A019E6FF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64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1D29-2B01-214E-3BFA-682B15CD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1E98D-BA88-132B-6762-219A69549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DB0CE-314D-6C40-B37B-548B8184A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11EDC-E1C6-50B9-F974-6CFA38E0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DB3-1A5D-467E-A75F-10AC2AB6343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A092C-1648-FC18-6CA7-E95A2C32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4645F-344E-03A9-E5BC-F0D5D23C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C99-15C8-4E2C-AB2E-0A019E6FF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14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C3E1-7454-67CD-23AA-C1292DC6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04B7D-AD40-A0DF-B863-7DFB64F71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329C1-5C7F-66B8-9A00-7E0C5AF9A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CF9BC-364B-2421-00A6-E3D0D1316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7A220-C1B8-3DAC-A730-52A55CF06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63D14-EA05-B911-AF26-CDABFF40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DB3-1A5D-467E-A75F-10AC2AB6343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2CE69-B8AE-C701-A302-0AA64E73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02956-1D50-7D53-DDC3-74CA14C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C99-15C8-4E2C-AB2E-0A019E6FF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4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13E3-4D74-E766-DE9D-81EDADBA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2EDB5-C3A3-1285-9EC9-95795A9F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DB3-1A5D-467E-A75F-10AC2AB6343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F42C3-6F7F-D467-E626-909014E6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65F00-6FA4-6FD8-5483-2E362808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C99-15C8-4E2C-AB2E-0A019E6FF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97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B17BC-6E03-8E91-E89F-EE017CC2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DB3-1A5D-467E-A75F-10AC2AB6343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E09DD-A88A-E736-34E4-BC56FEFC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4E559-AA33-5332-DC29-0898F8CC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C99-15C8-4E2C-AB2E-0A019E6FF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13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681E-BBBA-D8F5-CA2E-C0D64A04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FC52-5560-ECC7-D88B-69EF71E1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D63A6-E255-439E-BD41-D24CEBC84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CFEE-CCF4-58D3-4656-A3A9F907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DB3-1A5D-467E-A75F-10AC2AB6343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EEB49-955D-D96E-6810-9C2D5B08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D1C49-25EA-F250-ABD0-CDA15F75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C99-15C8-4E2C-AB2E-0A019E6FF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35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B082-47C3-6DFA-5C37-E781C260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47AEB-B5BF-F308-3413-0353D875D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03308-7F78-5944-CCCA-C1341D5BF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6C0D0-7801-F04E-7CDF-7032A384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3DB3-1A5D-467E-A75F-10AC2AB6343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1704B-89D2-62F1-93ED-E53D47C3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A310E-3D63-012F-3510-21285261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CC99-15C8-4E2C-AB2E-0A019E6FF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9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46149-37C9-7096-9B4C-C7F33753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5D0EF-7C52-0B86-9F4A-2B6FBC7A3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4DCF8-6A2A-AB5E-39CB-625B2A56C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33DB3-1A5D-467E-A75F-10AC2AB6343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A10AF-430F-21F1-67A6-A1B3A64C6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A0A7A-4F4C-AD29-7C70-591E438C5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40CC99-15C8-4E2C-AB2E-0A019E6FF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04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D310-F8D7-F619-80BA-8D13CA54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20" y="264478"/>
            <a:ext cx="9144000" cy="79787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Question: can you provide a summary of the gender and ethnicity distribution within the company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C9A633-57FB-6523-1D73-F1D4041D9E71}"/>
              </a:ext>
            </a:extLst>
          </p:cNvPr>
          <p:cNvSpPr txBox="1">
            <a:spLocks/>
          </p:cNvSpPr>
          <p:nvPr/>
        </p:nvSpPr>
        <p:spPr>
          <a:xfrm>
            <a:off x="606978" y="5451516"/>
            <a:ext cx="9144000" cy="79787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dirty="0"/>
              <a:t>I inserted a pivot table to handle the data set in an effective and elegant way.</a:t>
            </a:r>
          </a:p>
          <a:p>
            <a:pPr algn="l"/>
            <a:r>
              <a:rPr lang="en-IN" sz="1800" dirty="0"/>
              <a:t>After that I selected the Ethnicity data and the Gender data and did a count on them.</a:t>
            </a:r>
          </a:p>
          <a:p>
            <a:pPr algn="l"/>
            <a:r>
              <a:rPr lang="en-IN" sz="1800" dirty="0"/>
              <a:t>Later I plotted a pie chart to visualize the ethnicity of employees</a:t>
            </a:r>
          </a:p>
          <a:p>
            <a:pPr algn="l"/>
            <a:endParaRPr lang="en-IN" sz="1800" dirty="0"/>
          </a:p>
          <a:p>
            <a:pPr algn="l"/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198DC-A57B-4024-5664-8130A2B3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55" y="1330546"/>
            <a:ext cx="7531487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1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F652A-4E1A-6E32-AECB-217D01D9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Is there any difference in average salaries between different departments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D0B0D-D0FE-3DB3-7B37-807FA57BC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97" y="2672372"/>
            <a:ext cx="5931836" cy="3413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A852A-9C81-1941-3A27-F7FAD10C7229}"/>
              </a:ext>
            </a:extLst>
          </p:cNvPr>
          <p:cNvSpPr txBox="1"/>
          <p:nvPr/>
        </p:nvSpPr>
        <p:spPr>
          <a:xfrm>
            <a:off x="6406429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According to my observation after I deployed a pivot table and plotted the pie chart on the provided circumstances, I can observe that the average of annual salary is almost evenly distributed. There isn’t any significant difference.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C1345-55B0-811E-8CF9-970BE7C2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Which country has the highest number of employees.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9902C-D9DE-C522-A4E5-71D08D50EFDF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After deploying pivot table and assessing everything, I got to know that united states has highest number of employees in the organisation.</a:t>
            </a:r>
          </a:p>
        </p:txBody>
      </p:sp>
      <p:pic>
        <p:nvPicPr>
          <p:cNvPr id="5" name="Content Placeholder 4" descr="A screenshot of a calculator&#10;&#10;Description automatically generated">
            <a:extLst>
              <a:ext uri="{FF2B5EF4-FFF2-40B4-BE49-F238E27FC236}">
                <a16:creationId xmlns:a16="http://schemas.microsoft.com/office/drawing/2014/main" id="{4B612839-6303-F453-AEDD-A1BE9131E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1532" y="2673809"/>
            <a:ext cx="5150277" cy="33351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3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C4279-C04A-29FB-0A09-EA19B619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</a:t>
            </a:r>
            <a:b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the most common age range among the employees</a:t>
            </a:r>
            <a:b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2BD12-FCE4-D2D3-5C26-88ADB4968888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From my observation and based on the groupings I have done in the pivot table shown above, its clear that age range between 45 and 55 has most of the employees lying in it.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data&#10;&#10;Description automatically generated">
            <a:extLst>
              <a:ext uri="{FF2B5EF4-FFF2-40B4-BE49-F238E27FC236}">
                <a16:creationId xmlns:a16="http://schemas.microsoft.com/office/drawing/2014/main" id="{6EEE445E-B123-E8EC-5E79-B7DF841B8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738" y="1023202"/>
            <a:ext cx="5628018" cy="45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7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4EF7-DF0D-C21C-C3E3-D6BDCA85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What is the average  bonus percentage given to employees.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EAD3C-2FB9-2791-3B28-0F36DFD95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047" y="1862544"/>
            <a:ext cx="4043680" cy="2516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BAB6B0-98A7-893F-37A4-87E9037F0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846" y="1948569"/>
            <a:ext cx="4353491" cy="2516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30F8E2-119F-8FAA-333C-353C408A65BD}"/>
              </a:ext>
            </a:extLst>
          </p:cNvPr>
          <p:cNvSpPr txBox="1"/>
          <p:nvPr/>
        </p:nvSpPr>
        <p:spPr>
          <a:xfrm>
            <a:off x="1076960" y="4714240"/>
            <a:ext cx="4043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the provided pictures we can observe the average bonus provided to employees</a:t>
            </a:r>
          </a:p>
        </p:txBody>
      </p:sp>
    </p:spTree>
    <p:extLst>
      <p:ext uri="{BB962C8B-B14F-4D97-AF65-F5344CB8AC3E}">
        <p14:creationId xmlns:p14="http://schemas.microsoft.com/office/powerpoint/2010/main" val="337525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DFB4D-415F-FD0F-1917-4AFA9C3E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7.Which job title occurs most frequently.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3B8F8-7239-3EBF-31C2-ECE2C21C5163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Here we can observe that director file has occurred most of the times in the dataset.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 did that by calculating max first.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74F5F0-94EA-1BEA-FA44-CF893016F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738" y="716306"/>
            <a:ext cx="5628018" cy="519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1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4EDB-7F7B-EE26-432C-DC67AF1F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Primary reason for employee exit.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75FD-953F-B138-9297-7D7FD7C3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According to my observation only those employees are </a:t>
            </a:r>
            <a:r>
              <a:rPr lang="en-IN" dirty="0" err="1"/>
              <a:t>exititng</a:t>
            </a:r>
            <a:r>
              <a:rPr lang="en-IN" dirty="0"/>
              <a:t> who have age more that 45.</a:t>
            </a:r>
          </a:p>
        </p:txBody>
      </p:sp>
    </p:spTree>
    <p:extLst>
      <p:ext uri="{BB962C8B-B14F-4D97-AF65-F5344CB8AC3E}">
        <p14:creationId xmlns:p14="http://schemas.microsoft.com/office/powerpoint/2010/main" val="385416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8192-A4A7-3BE1-A107-04E707B7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F876-B6CA-FE04-A503-4B17B31C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283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Question: can you provide a summary of the gender and ethnicity distribution within the company</vt:lpstr>
      <vt:lpstr>3. Is there any difference in average salaries between different departments</vt:lpstr>
      <vt:lpstr>4. Which country has the highest number of employees.</vt:lpstr>
      <vt:lpstr>5.  What is the most common age range among the employees </vt:lpstr>
      <vt:lpstr>6. What is the average  bonus percentage given to employees.</vt:lpstr>
      <vt:lpstr>7.Which job title occurs most frequently.</vt:lpstr>
      <vt:lpstr>8. Primary reason for employee exit.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Question: can you provide a summary of the gender and ethnicity distribution within the company</dc:title>
  <dc:creator>Prateek Tripathi</dc:creator>
  <cp:lastModifiedBy>Prateek Tripathi</cp:lastModifiedBy>
  <cp:revision>4</cp:revision>
  <dcterms:created xsi:type="dcterms:W3CDTF">2024-03-29T04:20:05Z</dcterms:created>
  <dcterms:modified xsi:type="dcterms:W3CDTF">2024-03-29T06:13:43Z</dcterms:modified>
</cp:coreProperties>
</file>