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8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0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Task1: </a:t>
            </a:r>
            <a:r>
              <a:rPr lang="en-US" dirty="0"/>
              <a:t>What is the total number of safety incidents recorded in the dataset? 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BAE19D9-19DE-3B1C-136B-13F6CFF5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2406315"/>
            <a:ext cx="10523621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10. Which department has the highest number of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14CA2-250C-EE7D-479E-03365411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0" y="2396328"/>
            <a:ext cx="9633790" cy="41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11. What is the total cost of safety incidents recorded in the dataset?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D5CE1-03B9-38E4-2D9A-10141BE6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60" y="2241460"/>
            <a:ext cx="8929559" cy="42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12. How many safety incidents were reported as "Near Miss"?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97376-168F-307E-D0C6-6E4F0C27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" y="2143760"/>
            <a:ext cx="10207413" cy="46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13. What is the distribution of safety incidents across different days of the week?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3F83-F070-029C-410F-59C0079D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8" y="2117498"/>
            <a:ext cx="10317612" cy="44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4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14. How many safety incidents occurred in each month?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12E8-E174-26F3-81BB-AD56D312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1" y="2058136"/>
            <a:ext cx="10510337" cy="46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5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15. What is the trend of safety incidents over the years?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3A529-B006-31ED-EDBC-4CEC950B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9" y="1673769"/>
            <a:ext cx="10625647" cy="50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4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16. Which injury location results in the highest number of days lost on average?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06D27-9CD3-3581-3062-B252613D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13" y="2125892"/>
            <a:ext cx="8912407" cy="42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17. What is the average incident cost for each type of safety incident?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FDFDF-B07D-4D85-CFDB-3BE14707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8" y="2156380"/>
            <a:ext cx="10900602" cy="44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7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18. Is there any correlation between age group and incident type?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1FD3-A363-D48C-66C9-56952659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24" y="1947886"/>
            <a:ext cx="9513136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3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19. How does the distribution of safety incidents vary across different plants?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B1AE-703A-F168-C05A-F5E2CE5D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46" y="892496"/>
            <a:ext cx="11788314" cy="59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2. How many unique injury locations are there in the dataset?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50186-4BFE-AF1C-1285-C821820B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05" y="2016052"/>
            <a:ext cx="2287203" cy="45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 fontScale="92500"/>
          </a:bodyPr>
          <a:lstStyle/>
          <a:p>
            <a:r>
              <a:rPr lang="en-IN" dirty="0"/>
              <a:t>Task</a:t>
            </a:r>
            <a:r>
              <a:rPr lang="en-US" dirty="0"/>
              <a:t>20. What is the average number of days lost for safety incidents in each department?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01456-37C9-C48B-C8B0-3E55569C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4" y="2160822"/>
            <a:ext cx="10370376" cy="44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 fontScale="92500"/>
          </a:bodyPr>
          <a:lstStyle/>
          <a:p>
            <a:r>
              <a:rPr lang="en-IN" dirty="0"/>
              <a:t>Task</a:t>
            </a:r>
            <a:r>
              <a:rPr lang="en-US" dirty="0"/>
              <a:t>21. Are there any noticeable patterns in safety incidents based on the day of the week?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7F66-143E-B0F5-4D45-7BFB6FB6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4" y="2049057"/>
            <a:ext cx="10089705" cy="46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22. Is there a difference in incident costs between different report types?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8194A-11A7-46FE-6B4D-F9BB7737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8" y="2098588"/>
            <a:ext cx="10546292" cy="4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23. Which month has the highest number of safety incidents reported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EBACE-76A7-558A-BCD5-60868F54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8" y="1970572"/>
            <a:ext cx="11085502" cy="46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 fontScale="85000" lnSpcReduction="10000"/>
          </a:bodyPr>
          <a:lstStyle/>
          <a:p>
            <a:r>
              <a:rPr lang="en-IN" dirty="0"/>
              <a:t>Task</a:t>
            </a:r>
            <a:r>
              <a:rPr lang="en-US" dirty="0"/>
              <a:t>24. Is there any correlation between the day of the week and the number of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64A3D-7EC5-E394-F41E-4653BA4C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9" y="1980404"/>
            <a:ext cx="11066111" cy="45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25. What is the average age of employees involved in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41F33-8281-C25C-202F-F98310E8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82" y="1835068"/>
            <a:ext cx="11282135" cy="42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9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26. Are there any outliers in the number of days lost for safety incidents?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8B3DC-C347-CCB5-9A2B-B8189CB4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2" y="2156464"/>
            <a:ext cx="10404448" cy="4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3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27. How does the distribution of safety incidents vary across different shifts?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7E837-613B-A02A-585C-8F70BFC8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0" y="2076824"/>
            <a:ext cx="11557845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 fontScale="85000" lnSpcReduction="10000"/>
          </a:bodyPr>
          <a:lstStyle/>
          <a:p>
            <a:r>
              <a:rPr lang="en-IN" dirty="0"/>
              <a:t>Task</a:t>
            </a:r>
            <a:r>
              <a:rPr lang="en-US" dirty="0"/>
              <a:t>28. Is there a relationship between incident cost and the department where the incident occurred?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BDB88-BCA1-DAB3-DA91-4A336195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8" y="1963354"/>
            <a:ext cx="10324652" cy="48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29. Are there any trends in incident costs over the years?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5281D-7715-B55E-54BE-8EA23F03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1" y="2173549"/>
            <a:ext cx="8653686" cy="38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 fontScale="92500"/>
          </a:bodyPr>
          <a:lstStyle/>
          <a:p>
            <a:r>
              <a:rPr lang="en-IN" dirty="0"/>
              <a:t>Task</a:t>
            </a:r>
            <a:r>
              <a:rPr lang="en-US" dirty="0"/>
              <a:t>3. What is the distribution of gender among employees involved in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9B8E6-7A14-712C-2BF5-77DBE606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210224"/>
            <a:ext cx="10658865" cy="41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3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30. What is the most common combination of injury location and incident type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8E21A-0779-C0C1-CD3F-B406795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892496"/>
            <a:ext cx="11704320" cy="59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4. Which age group has the highest number of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4534A-EEB2-66E1-2D5D-BA972E88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3" y="2346960"/>
            <a:ext cx="11091697" cy="40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5. What is the most common type of safety incident?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E29D0-B18A-7BBF-8DB6-E9554A76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99" y="2194160"/>
            <a:ext cx="9164507" cy="43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6. What is the average number of days lost per safety incident?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36F4F-436E-24DB-A637-55D9B02A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493469"/>
            <a:ext cx="9834880" cy="39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6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US" dirty="0"/>
              <a:t>Task7. Which plant has the highest number of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3E444-58B4-6C6B-63F7-EAF6703A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608143"/>
            <a:ext cx="8513633" cy="36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8. What is the distribution of report types filed for safety incidents?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2DF92-C022-7C39-E884-A8071D77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12" y="1985988"/>
            <a:ext cx="7893456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982AB31F-BA37-7AE6-4D7F-A338A2A2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0" b="14901"/>
          <a:stretch/>
        </p:blipFill>
        <p:spPr>
          <a:xfrm>
            <a:off x="20" y="1874235"/>
            <a:ext cx="12191979" cy="4983764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FA320C-83FD-5148-8257-DC8E6065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293427"/>
            <a:ext cx="11673827" cy="599069"/>
          </a:xfrm>
        </p:spPr>
        <p:txBody>
          <a:bodyPr anchor="ctr">
            <a:normAutofit/>
          </a:bodyPr>
          <a:lstStyle/>
          <a:p>
            <a:r>
              <a:rPr lang="en-IN" dirty="0"/>
              <a:t>Task</a:t>
            </a:r>
            <a:r>
              <a:rPr lang="en-US" dirty="0"/>
              <a:t>9. During which shift do most safety incidents occur?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D36A2-7294-3F72-19B2-991F880D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86" y="2581675"/>
            <a:ext cx="9659833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1207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453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Bierstadt</vt:lpstr>
      <vt:lpstr>BevelVTI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Tripathi</dc:creator>
  <cp:lastModifiedBy>Prateek Tripathi</cp:lastModifiedBy>
  <cp:revision>2</cp:revision>
  <dcterms:created xsi:type="dcterms:W3CDTF">2024-03-30T12:11:33Z</dcterms:created>
  <dcterms:modified xsi:type="dcterms:W3CDTF">2024-03-30T13:49:33Z</dcterms:modified>
</cp:coreProperties>
</file>