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9963-B31F-2473-2AC8-EE544953D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AE2A8-0848-0312-36C6-0422E8B4A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90F6-E8BD-9370-2B6A-F08AA0A8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C7A0-1AEE-BA27-372E-4D6BC5E2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CE50-ACF9-BA28-FA2B-8C9AC853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BAA-8451-BC65-2090-44137749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DE9E8-E9EE-8BB7-1735-3A040816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49B9-6E94-325D-16B9-A21A347C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8F72-DF37-4DC5-420A-568CAF78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2226-CDBA-53D0-DDF8-40938130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95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574B5-1781-E313-986A-84AAEE036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5181B-512F-10EB-C09A-E8C4C9C84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B565-7A45-3351-2FF1-79C9384A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7DE0-CDDC-3E92-D31D-016FA8A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8B86-AAD2-457C-7807-E773E1F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56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EC9D-4D2E-5794-9E00-72018A35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C38-EB21-5587-7856-849164DB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8349-406B-CADC-EFC4-ADE16AF8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F287-15DF-BDA3-3A4A-DA3EB345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7849-6C76-2A5B-FFD9-D8FBC218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6B8A-99F3-EBB3-A074-472985F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610D-0AF7-6448-5ABA-E8505704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4633-068D-B7A8-A814-936F3EC2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F91F-CE7B-E3AB-1C30-A4A78F8F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25B9-56C9-5B8D-2BD4-20F7CF0B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B61B-7A23-641A-062D-D2544D0C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8395-BD0B-27E1-73DD-F50254F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F3B1A-05E9-0EF2-1814-587F06C70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6A262-8531-EA97-57FA-F536576E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81A60-4D0C-F4E9-589F-237E87FF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84BB-B80B-7CD2-6F9E-AD32337E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6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B85C-12A2-7C5C-CE4F-8EB1DE50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64BF6-58D5-6C78-6382-12ACE528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2CBF0-CA15-DA01-3F93-6ED9F72E4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F886B-65CE-355F-F1DB-03A936449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B33B-E082-39E5-E2DF-79B30809D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C1C20-E2B6-C09D-0B85-CAF1478A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1F3C1-1A2E-2878-A0AD-15CAEA02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BF5D-621E-3EBF-B893-41170CEE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5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8304-109B-4D8D-886A-26F335F3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02CCE-490C-6D68-C81C-4B7B7E92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9B618-7E1B-8872-FC93-B3B2B9AC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6CEF5-D5DA-6977-5930-7F2662AB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4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10CE9-BD47-F75A-6194-9C428BE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6C2FE-E62E-934C-D2FA-40D84A61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B5B66-D9D5-A64B-2709-2662031B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3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06F0-6850-E6BB-839F-ECB7745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0450-7428-F833-F162-9A7EAE6E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2D82-888A-C068-E57C-750115A5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B33AC-2434-EAD0-E0F8-9F4B0A2E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59E07-4A3A-02C8-E8ED-E646C6EA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08988-8D77-425B-328C-66F3FCD4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4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2916-D048-25AC-2F3A-A3F5045C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E44F8-A630-3AB0-311E-87B3F4115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977D-26BD-A8FA-8ADD-B44B9BDBA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AF4E6-2690-AD67-3E6D-04EFF73E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762E-84C2-55C7-5A90-A793FE80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8CC89-C8DA-0965-6FE8-BBCCACAB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9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9B408-C2E6-583E-65A8-FF5FE897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FE4D8-041E-0B4E-1A52-4DE72C2C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284A-BF8F-46DE-1A18-1250F5C8D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F7FD8-AEC2-43FB-9F30-A6ABC4160A4C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E4FA-572E-3B44-7E80-D35580758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9097-AC50-E341-20DB-DD12C52C1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6BD7F-78E9-4EEC-9A6D-9A6301AC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0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E96594-B543-99D4-FAD2-932BC7BDA0D5}"/>
              </a:ext>
            </a:extLst>
          </p:cNvPr>
          <p:cNvSpPr txBox="1"/>
          <p:nvPr/>
        </p:nvSpPr>
        <p:spPr>
          <a:xfrm>
            <a:off x="904240" y="358068"/>
            <a:ext cx="296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9: category with percentage of views and sum of views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3A369-13FB-AFE9-EFBF-0D1D5508F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87" y="1558397"/>
            <a:ext cx="3035456" cy="4406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21593-CE68-D0FC-2C63-78B507FA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21" y="1728738"/>
            <a:ext cx="3664138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3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9267D-8A94-20AB-BB34-B3D89EA72775}"/>
              </a:ext>
            </a:extLst>
          </p:cNvPr>
          <p:cNvSpPr txBox="1"/>
          <p:nvPr/>
        </p:nvSpPr>
        <p:spPr>
          <a:xfrm>
            <a:off x="3383280" y="4866640"/>
            <a:ext cx="474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10</a:t>
            </a:r>
          </a:p>
          <a:p>
            <a:r>
              <a:rPr lang="en-IN" dirty="0"/>
              <a:t>Average views for all channels and top 3 channels with highest 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499C5-A195-F7B5-924F-563F875A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6" y="610149"/>
            <a:ext cx="5143764" cy="3321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F80E8-22BF-C191-65E7-A171A6CC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07" y="1910669"/>
            <a:ext cx="3238666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D38F1-2273-B632-CC85-D30EB67C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962391"/>
            <a:ext cx="4841957" cy="2184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7FB80C-CD58-FCAB-9D3E-DD890A312442}"/>
              </a:ext>
            </a:extLst>
          </p:cNvPr>
          <p:cNvSpPr txBox="1"/>
          <p:nvPr/>
        </p:nvSpPr>
        <p:spPr>
          <a:xfrm>
            <a:off x="1107440" y="477520"/>
            <a:ext cx="773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11: percentage of videos based on comment status, enabled or disabled.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8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7F53C-08C3-5DEE-27B3-BBF474C091DE}"/>
              </a:ext>
            </a:extLst>
          </p:cNvPr>
          <p:cNvSpPr txBox="1"/>
          <p:nvPr/>
        </p:nvSpPr>
        <p:spPr>
          <a:xfrm>
            <a:off x="2407920" y="5882640"/>
            <a:ext cx="734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12: percentage sum of views for all categories and name of category with highest sum %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F6CF3-0127-A606-C7D3-7769EB4B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0" y="954939"/>
            <a:ext cx="3283119" cy="3911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1C2F15-9BEE-1A9E-89C0-AF4EBA99B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29" y="2797142"/>
            <a:ext cx="2743341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3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1FF19-A4D0-500E-8195-7F2A256B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99" y="2082108"/>
            <a:ext cx="5056648" cy="2216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03A18-5F16-6803-420F-AE3306BE82F2}"/>
              </a:ext>
            </a:extLst>
          </p:cNvPr>
          <p:cNvSpPr txBox="1"/>
          <p:nvPr/>
        </p:nvSpPr>
        <p:spPr>
          <a:xfrm>
            <a:off x="650240" y="619760"/>
            <a:ext cx="677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13: average view of all channels with comedy category,</a:t>
            </a:r>
          </a:p>
          <a:p>
            <a:endParaRPr lang="en-IN" dirty="0"/>
          </a:p>
          <a:p>
            <a:r>
              <a:rPr lang="en-IN" dirty="0"/>
              <a:t>Top 3 channels with highest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D9678-D7E6-60FA-538A-3224BA89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786" y="2016068"/>
            <a:ext cx="4178515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6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4FF4A-3AE4-DFB5-F1A1-8FB96ED4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63" y="1800141"/>
            <a:ext cx="3943553" cy="3257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51C2D-D889-6743-BB4A-D3039A6870BE}"/>
              </a:ext>
            </a:extLst>
          </p:cNvPr>
          <p:cNvSpPr txBox="1"/>
          <p:nvPr/>
        </p:nvSpPr>
        <p:spPr>
          <a:xfrm>
            <a:off x="711200" y="314960"/>
            <a:ext cx="3738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14: average views per month</a:t>
            </a:r>
          </a:p>
          <a:p>
            <a:endParaRPr lang="en-IN" dirty="0"/>
          </a:p>
          <a:p>
            <a:r>
              <a:rPr lang="en-IN" dirty="0"/>
              <a:t>And top 3 months with highest sum of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DF567-0389-E56B-356B-DFB260AB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786" y="2240219"/>
            <a:ext cx="4178515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A6C4E-4DCB-3BE6-63BF-DC44E0A5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44" y="2076380"/>
            <a:ext cx="3340272" cy="2705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2F0E1-7810-2B94-5E3E-28C9D021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053" y="2914623"/>
            <a:ext cx="3378374" cy="1866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E5246-40E4-C0E9-14B8-FE52BCA16251}"/>
              </a:ext>
            </a:extLst>
          </p:cNvPr>
          <p:cNvSpPr txBox="1"/>
          <p:nvPr/>
        </p:nvSpPr>
        <p:spPr>
          <a:xfrm>
            <a:off x="640080" y="375920"/>
            <a:ext cx="860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15: Average vies based on day of week and top 3 days of week with highest no. of views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68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4468F-63CB-FEC2-5019-61B991B78E93}"/>
              </a:ext>
            </a:extLst>
          </p:cNvPr>
          <p:cNvSpPr txBox="1"/>
          <p:nvPr/>
        </p:nvSpPr>
        <p:spPr>
          <a:xfrm>
            <a:off x="934065" y="334297"/>
            <a:ext cx="1062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16: Group the videos based on views and share views of group 200k-250k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12056-D77F-6DC1-40C6-BE9FF6E0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60" y="2330393"/>
            <a:ext cx="8091764" cy="31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6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Tripathi</dc:creator>
  <cp:lastModifiedBy>Prateek Tripathi</cp:lastModifiedBy>
  <cp:revision>4</cp:revision>
  <dcterms:created xsi:type="dcterms:W3CDTF">2024-03-28T10:15:12Z</dcterms:created>
  <dcterms:modified xsi:type="dcterms:W3CDTF">2024-03-28T11:47:40Z</dcterms:modified>
</cp:coreProperties>
</file>