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3283-6C77-028F-6088-6B93CA41C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DBFC0-D9B0-AC92-81AA-F64CC3ECF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1D636-5155-A717-7EC0-3AD1E09E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5C9D-12FD-4BBD-8D23-8373219EE03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6BD93-761F-00F4-BF4D-B5424BAA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58E55-B6ED-0F10-6C62-D07BECB2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0636-264A-4611-9EF3-169EF5E22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78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40B95-F18D-FC9A-F19B-93BF6F46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B391E-0D4A-9061-C8FA-6FCB6259F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8C5DD-144F-F540-EE3F-252CAE6D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5C9D-12FD-4BBD-8D23-8373219EE03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B8487-13FB-1443-EC0B-B4F2FB64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ADCD8-E0DB-A8AE-535A-33404F7F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0636-264A-4611-9EF3-169EF5E22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4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AE725B-D5E2-3DAB-E223-966DCBC31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28D00-D5C2-35C0-59F8-3D0C19E8E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E41D7-595E-1FA7-2FA8-4564B78A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5C9D-12FD-4BBD-8D23-8373219EE03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786E2-36EB-65A9-2C86-9BD01743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E088-B1BD-4C2D-449A-C50A32B4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0636-264A-4611-9EF3-169EF5E22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58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E3A1-C864-98A6-8DA1-72ECB7BB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58374-72A4-B8C1-BA08-DD7085F33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82D56-5962-41B5-FB71-C11A746F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5C9D-12FD-4BBD-8D23-8373219EE03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C071A-2772-4F1C-54A8-936D552F2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F12E3-6E62-57F1-B59C-8D0C5785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0636-264A-4611-9EF3-169EF5E22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43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1EA5-C325-3529-EC07-1209DBC1F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991B1-F374-F767-B95D-E75329CCC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D7358-1703-2E2D-67E4-81AA45504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5C9D-12FD-4BBD-8D23-8373219EE03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AC9AE-4639-A540-6F94-D8ADB992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CE2F2-9C26-C9B3-3875-4CB9A0A5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0636-264A-4611-9EF3-169EF5E22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13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C17B-4868-6841-4B28-9B177CBE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B31A5-5AE2-FC57-8518-8AE0A1C94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5DF25-1D79-1021-2ABF-237214B8B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4F8C5-2EA0-D4E0-920A-5EEB6A562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5C9D-12FD-4BBD-8D23-8373219EE03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312B9-2A7D-5F87-18CC-59A498A9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BEDCA-87B7-C78C-D648-6018B9E8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0636-264A-4611-9EF3-169EF5E22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88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CF55-AEDB-A3BF-EADD-FDC2ABEB8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DBFB7-C3E0-DBD8-3462-8F4B42842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78216-7633-DE83-B6C9-1E21A57C6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1E911-84F2-B3C8-349F-651380387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B87CAC-89D6-DC08-EE63-D3773F5A9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2EC619-2E11-5354-257C-A5BE41F3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5C9D-12FD-4BBD-8D23-8373219EE03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9232F6-942A-DF65-4D19-1F571976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4635E-AD97-64E9-C4A3-9878316D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0636-264A-4611-9EF3-169EF5E22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37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AD97A-2399-34A7-1331-E6EE8125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365A1-A2AA-4FE1-8A4A-4F0A725F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5C9D-12FD-4BBD-8D23-8373219EE03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F0F8F-82FE-37A5-F0E2-EFFBE15D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5B9F7-14F8-5692-41C2-F07E5E7D0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0636-264A-4611-9EF3-169EF5E22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39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74D7D-5AA3-FFB1-7419-C5417359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5C9D-12FD-4BBD-8D23-8373219EE03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41ED5-5595-CBE9-DFA0-32F650EF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2415B-7027-F2CE-149D-C27EF008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0636-264A-4611-9EF3-169EF5E22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83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C8A4-4985-173F-02B5-EA2ED5DD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EDDE0-9938-474C-12EC-DAAC9214E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936D7-695F-7FFC-4C26-0EB8C03A6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B51FA-D663-08B9-533B-5C37544F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5C9D-12FD-4BBD-8D23-8373219EE03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7EB0C-46EE-69E2-D96C-A4CBC722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4DAF1-4105-F29A-9273-CBD0BC16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0636-264A-4611-9EF3-169EF5E22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03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DAD1-1E47-457F-E766-787CAE7A3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66EEA6-ACF9-749A-2847-7ABDB85F1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4EED1-4D75-9F30-3D11-651C7A095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A6D4E-2D51-9081-F619-16D24D74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5C9D-12FD-4BBD-8D23-8373219EE03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BDBF6-AF53-56DF-83DF-7C66FB63F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F59C-F128-AFCC-060E-49DAF4B0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0636-264A-4611-9EF3-169EF5E22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45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4FDF4-53F1-5A18-01CE-2FF8E0F2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CD8EC-FDE2-704E-19C2-32B03A0C5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C35C-1188-D99B-C971-0C4B6A595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F5C9D-12FD-4BBD-8D23-8373219EE03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2D0BE-1F75-551F-D4D7-8BCEAC4BE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0CAB4-966C-1857-4844-7C7DEC03D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70636-264A-4611-9EF3-169EF5E22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78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2BFE-1B11-401E-C6BB-CE0B1AB24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89922-2F16-2ECD-A65D-766CD98373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E3307B5-7EFE-07DE-685D-DEA76B8E0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05" y="2349444"/>
            <a:ext cx="10762276" cy="215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5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97F6F-8A32-DC94-4AA7-48167F14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B579D4B-33F1-6366-835D-2BF0756D1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14" y="2743200"/>
            <a:ext cx="9765406" cy="2124583"/>
          </a:xfrm>
        </p:spPr>
      </p:pic>
    </p:spTree>
    <p:extLst>
      <p:ext uri="{BB962C8B-B14F-4D97-AF65-F5344CB8AC3E}">
        <p14:creationId xmlns:p14="http://schemas.microsoft.com/office/powerpoint/2010/main" val="171942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9C3E-9121-2CE1-0773-C6A35AF2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A134BD5-F674-CA4C-7D1A-B87183FD7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531" y="3531370"/>
            <a:ext cx="7213292" cy="2198870"/>
          </a:xfrm>
        </p:spPr>
      </p:pic>
    </p:spTree>
    <p:extLst>
      <p:ext uri="{BB962C8B-B14F-4D97-AF65-F5344CB8AC3E}">
        <p14:creationId xmlns:p14="http://schemas.microsoft.com/office/powerpoint/2010/main" val="45609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3572-6078-67C2-202F-36E3F200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06008AF-F8A1-6C5E-4D2C-C1C44610D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76" y="2733040"/>
            <a:ext cx="4620346" cy="1814382"/>
          </a:xfrm>
        </p:spPr>
      </p:pic>
    </p:spTree>
    <p:extLst>
      <p:ext uri="{BB962C8B-B14F-4D97-AF65-F5344CB8AC3E}">
        <p14:creationId xmlns:p14="http://schemas.microsoft.com/office/powerpoint/2010/main" val="304462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CF99-C1CC-1AE0-7034-EEB51992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0F95D19-6549-9B5E-B657-C7520FD18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91" y="1910080"/>
            <a:ext cx="9117783" cy="3329527"/>
          </a:xfrm>
        </p:spPr>
      </p:pic>
    </p:spTree>
    <p:extLst>
      <p:ext uri="{BB962C8B-B14F-4D97-AF65-F5344CB8AC3E}">
        <p14:creationId xmlns:p14="http://schemas.microsoft.com/office/powerpoint/2010/main" val="2002635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FFC7-5660-F5DB-683E-20C8300A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67B0022-E528-8932-8941-3B93C2B26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560" y="1807983"/>
            <a:ext cx="4603164" cy="2768016"/>
          </a:xfrm>
        </p:spPr>
      </p:pic>
    </p:spTree>
    <p:extLst>
      <p:ext uri="{BB962C8B-B14F-4D97-AF65-F5344CB8AC3E}">
        <p14:creationId xmlns:p14="http://schemas.microsoft.com/office/powerpoint/2010/main" val="295814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Tripathi</dc:creator>
  <cp:lastModifiedBy>Prateek Tripathi</cp:lastModifiedBy>
  <cp:revision>1</cp:revision>
  <dcterms:created xsi:type="dcterms:W3CDTF">2024-03-27T15:25:11Z</dcterms:created>
  <dcterms:modified xsi:type="dcterms:W3CDTF">2024-03-27T15:27:46Z</dcterms:modified>
</cp:coreProperties>
</file>