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26E-D096-4AF8-B8BD-25D50AF75BC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D3A3-A197-437A-8A83-8FEFB72FD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0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26E-D096-4AF8-B8BD-25D50AF75BC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D3A3-A197-437A-8A83-8FEFB72FD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4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26E-D096-4AF8-B8BD-25D50AF75BC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D3A3-A197-437A-8A83-8FEFB72FD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28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26E-D096-4AF8-B8BD-25D50AF75BC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D3A3-A197-437A-8A83-8FEFB72FD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3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26E-D096-4AF8-B8BD-25D50AF75BC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D3A3-A197-437A-8A83-8FEFB72FD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26E-D096-4AF8-B8BD-25D50AF75BC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D3A3-A197-437A-8A83-8FEFB72FD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6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26E-D096-4AF8-B8BD-25D50AF75BC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D3A3-A197-437A-8A83-8FEFB72FD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8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26E-D096-4AF8-B8BD-25D50AF75BC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D3A3-A197-437A-8A83-8FEFB72FD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26E-D096-4AF8-B8BD-25D50AF75BC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D3A3-A197-437A-8A83-8FEFB72FD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26E-D096-4AF8-B8BD-25D50AF75BC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D3A3-A197-437A-8A83-8FEFB72FD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26E-D096-4AF8-B8BD-25D50AF75BC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D3A3-A197-437A-8A83-8FEFB72FD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41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C26E-D096-4AF8-B8BD-25D50AF75BC9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D3A3-A197-437A-8A83-8FEFB72FD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23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2613" y="2814142"/>
            <a:ext cx="4826962" cy="326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l"/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3392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432673"/>
            <a:ext cx="6505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Visualization ( Contd.)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8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432673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Explainable AI 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B2A8E-0088-743E-F947-88B25EC4BD3C}"/>
              </a:ext>
            </a:extLst>
          </p:cNvPr>
          <p:cNvSpPr txBox="1"/>
          <p:nvPr/>
        </p:nvSpPr>
        <p:spPr>
          <a:xfrm>
            <a:off x="365760" y="2967335"/>
            <a:ext cx="115380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business terms, describe the model's outcome and explain the factors that influence its prediction of values. Also, explain the model's trustworthiness.</a:t>
            </a:r>
          </a:p>
        </p:txBody>
      </p:sp>
    </p:spTree>
    <p:extLst>
      <p:ext uri="{BB962C8B-B14F-4D97-AF65-F5344CB8AC3E}">
        <p14:creationId xmlns:p14="http://schemas.microsoft.com/office/powerpoint/2010/main" val="283260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432673"/>
            <a:ext cx="8119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Conclusions and Business Benefits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A85BA-AFB3-7DB7-97A5-E9863AB52ED5}"/>
              </a:ext>
            </a:extLst>
          </p:cNvPr>
          <p:cNvSpPr txBox="1"/>
          <p:nvPr/>
        </p:nvSpPr>
        <p:spPr>
          <a:xfrm>
            <a:off x="232756" y="3105835"/>
            <a:ext cx="11959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Data-driven storytelling - how this project meets business goals and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be factual and evidence-based </a:t>
            </a:r>
          </a:p>
        </p:txBody>
      </p:sp>
    </p:spTree>
    <p:extLst>
      <p:ext uri="{BB962C8B-B14F-4D97-AF65-F5344CB8AC3E}">
        <p14:creationId xmlns:p14="http://schemas.microsoft.com/office/powerpoint/2010/main" val="423778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37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432673"/>
            <a:ext cx="308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432673"/>
            <a:ext cx="8410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Goals, Objectives, and Industry Trends</a:t>
            </a:r>
            <a:endParaRPr lang="en-IN" sz="30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F9948-8051-9E38-8CCF-41302CBCBBE9}"/>
              </a:ext>
            </a:extLst>
          </p:cNvPr>
          <p:cNvSpPr txBox="1"/>
          <p:nvPr/>
        </p:nvSpPr>
        <p:spPr>
          <a:xfrm>
            <a:off x="789710" y="2554378"/>
            <a:ext cx="109146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Measurable and quantifiable. For more information, take a look at the sample project </a:t>
            </a:r>
          </a:p>
        </p:txBody>
      </p:sp>
    </p:spTree>
    <p:extLst>
      <p:ext uri="{BB962C8B-B14F-4D97-AF65-F5344CB8AC3E}">
        <p14:creationId xmlns:p14="http://schemas.microsoft.com/office/powerpoint/2010/main" val="12002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399" y="432673"/>
            <a:ext cx="845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Problem Statement Understanding 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E748E-370B-8A62-A50E-534FEA9A6DFE}"/>
              </a:ext>
            </a:extLst>
          </p:cNvPr>
          <p:cNvSpPr txBox="1"/>
          <p:nvPr/>
        </p:nvSpPr>
        <p:spPr>
          <a:xfrm>
            <a:off x="1064029" y="2338247"/>
            <a:ext cx="10457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align with business goals and be easy to follow</a:t>
            </a:r>
          </a:p>
        </p:txBody>
      </p:sp>
    </p:spTree>
    <p:extLst>
      <p:ext uri="{BB962C8B-B14F-4D97-AF65-F5344CB8AC3E}">
        <p14:creationId xmlns:p14="http://schemas.microsoft.com/office/powerpoint/2010/main" val="197169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432673"/>
            <a:ext cx="4348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Engineering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0CD19-AB06-9174-31D2-15A7E0986953}"/>
              </a:ext>
            </a:extLst>
          </p:cNvPr>
          <p:cNvSpPr txBox="1"/>
          <p:nvPr/>
        </p:nvSpPr>
        <p:spPr>
          <a:xfrm>
            <a:off x="806335" y="3876240"/>
            <a:ext cx="108065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Within the scope of the problem statement, data should be collected.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EDA should be appropriate for the problem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for Analytics and analysis: The model prediction should be analyzed and analyzed based on the appropriate data collected and identified.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F15D9-26EA-7C03-397E-693B02A9F979}"/>
              </a:ext>
            </a:extLst>
          </p:cNvPr>
          <p:cNvSpPr txBox="1"/>
          <p:nvPr/>
        </p:nvSpPr>
        <p:spPr>
          <a:xfrm>
            <a:off x="1422400" y="1770611"/>
            <a:ext cx="58678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Preparation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provisioning 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4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432673"/>
            <a:ext cx="6505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 Engineering ( Contd.)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432673"/>
            <a:ext cx="4892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Model Engineering 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606A7-C443-6582-F9B1-5524F8964168}"/>
              </a:ext>
            </a:extLst>
          </p:cNvPr>
          <p:cNvSpPr txBox="1"/>
          <p:nvPr/>
        </p:nvSpPr>
        <p:spPr>
          <a:xfrm>
            <a:off x="1182948" y="4486335"/>
            <a:ext cx="95866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and why did you select this model for this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selection - What made you choose the feature, and what feature has the most impact on this problem statement?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Measurable and quantifiable business outcomes mapped to model predictions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343C0-7719-DDDD-BA03-9B3A68AE0B3F}"/>
              </a:ext>
            </a:extLst>
          </p:cNvPr>
          <p:cNvSpPr txBox="1"/>
          <p:nvPr/>
        </p:nvSpPr>
        <p:spPr>
          <a:xfrm>
            <a:off x="1422400" y="1770611"/>
            <a:ext cx="7630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 and test data construction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outcome and analysis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Connecting model outcome to business goals </a:t>
            </a:r>
          </a:p>
        </p:txBody>
      </p:sp>
    </p:spTree>
    <p:extLst>
      <p:ext uri="{BB962C8B-B14F-4D97-AF65-F5344CB8AC3E}">
        <p14:creationId xmlns:p14="http://schemas.microsoft.com/office/powerpoint/2010/main" val="45552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432673"/>
            <a:ext cx="677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 Engineering ( Contd.)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7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432673"/>
            <a:ext cx="4370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Visualization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4A4B9-1361-8A70-CB37-A2C4A796315C}"/>
              </a:ext>
            </a:extLst>
          </p:cNvPr>
          <p:cNvSpPr txBox="1"/>
          <p:nvPr/>
        </p:nvSpPr>
        <p:spPr>
          <a:xfrm>
            <a:off x="606828" y="2967335"/>
            <a:ext cx="100251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make a visual representation of business outcomes, they must be mapped to model predictions that are measurable and quantifiable.</a:t>
            </a:r>
          </a:p>
        </p:txBody>
      </p:sp>
    </p:spTree>
    <p:extLst>
      <p:ext uri="{BB962C8B-B14F-4D97-AF65-F5344CB8AC3E}">
        <p14:creationId xmlns:p14="http://schemas.microsoft.com/office/powerpoint/2010/main" val="217121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250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Semibold</vt:lpstr>
      <vt:lpstr>Segoe Ul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</dc:creator>
  <cp:lastModifiedBy>jothi periasamy</cp:lastModifiedBy>
  <cp:revision>12</cp:revision>
  <dcterms:created xsi:type="dcterms:W3CDTF">2024-03-01T12:55:19Z</dcterms:created>
  <dcterms:modified xsi:type="dcterms:W3CDTF">2024-04-25T04:56:36Z</dcterms:modified>
</cp:coreProperties>
</file>