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3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ppt/media/img_cc_black.png" Type="http://schemas.openxmlformats.org/officeDocument/2006/relationships/image"/><Relationship Id="rId6" Target="ppt/presentation.xml" Type="http://schemas.openxmlformats.org/officeDocument/2006/relationships/officeDocument"/><Relationship Id="rId7" Target="docProps/core.xml" Type="http://schemas.openxmlformats.org/package/2006/relationships/metadata/core-properties"/><Relationship Id="rId8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9144000" cy="5143500"/>
  <p:embeddedFontLst>
    <p:embeddedFont>
      <p:font typeface="Dosis"/>
      <p:regular r:id="rId16"/>
      <p:bold r:id="rId18"/>
    </p:embeddedFont>
    <p:embeddedFont>
      <p:font typeface="Dosis-medium"/>
      <p:regular r:id="rId17"/>
    </p:embeddedFont>
    <p:embeddedFont>
      <p:font typeface="Abel"/>
      <p:regular r:id="rId19"/>
      <p:bold r:id="rId20"/>
    </p:embeddedFont>
  </p:embeddedFontLst>
  <p:custDataLst>
    <p:tags r:id="rId21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19" Target="fonts/font4.fntdata" Type="http://schemas.openxmlformats.org/officeDocument/2006/relationships/font"/><Relationship Id="rId20" Target="fonts/font5.fntdata" Type="http://schemas.openxmlformats.org/officeDocument/2006/relationships/font"/><Relationship Id="rId21" Target="tags/tag3.xml" Type="http://schemas.openxmlformats.org/officeDocument/2006/relationships/tags"/><Relationship Id="rId22" Target="presProps.xml" Type="http://schemas.openxmlformats.org/officeDocument/2006/relationships/presProps"/><Relationship Id="rId23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4003ED1-E027-4C63-A314-30C861137453}">
                <a16:creationId xmlns:a16="http://schemas.microsoft.com/office/drawing/2010/main" id="{A7EF8D6C-EEC6-44A0-B583-D52D31424BB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560361"/>
            <a:ext cx="7362415" cy="1093813"/>
          </a:xfrm>
          <a:prstGeom prst="rect">
            <a:avLst/>
          </a:prstGeom>
        </p:spPr>
        <p:txBody>
          <a:bodyPr anchor="b" rtlCol="0"/>
          <a:lstStyle>
            <a:lvl1pPr algn="ctr" lvl="0">
              <a:lnSpc>
                <a:spcPct val="100000"/>
              </a:lnSpc>
              <a:defRPr b="1" baseline="0" cap="all" dirty="0" i="0" lang="en-US" spc="150" sz="44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8FC1E503-9BAE-4EE4-B908-2CC671E853EA}">
                <a16:creationId xmlns:a16="http://schemas.microsoft.com/office/drawing/2010/main" id="{B461AF94-632E-4A92-8CCD-9663C5C84A4B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885825" y="2654174"/>
            <a:ext cx="7362415" cy="431925"/>
          </a:xfrm>
          <a:prstGeom prst="rect">
            <a:avLst/>
          </a:prstGeom>
        </p:spPr>
        <p:txBody>
          <a:bodyPr anchor="t" lIns="91440" rtlCol="0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cap="all" dirty="0" i="0" lang="en-US" sz="1600">
                <a:solidFill>
                  <a:schemeClr val="accent1"/>
                </a:solidFill>
                <a:latin typeface="Dosis-medium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DA73321D-B361-4EC5-889A-344B090E40C0}">
                <a16:creationId xmlns:a16="http://schemas.microsoft.com/office/drawing/2010/main" id="{B0D5BDDE-7157-4E3E-B149-79F2DC72887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4044FD71-557C-47F4-99EC-5D9F42F96CDB}">
                <a16:creationId xmlns:a16="http://schemas.microsoft.com/office/drawing/2010/main" id="{CD2461C5-6C47-40C0-9857-E2175EDD8BF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2D59BD0E-B14C-441C-8144-CA374343D235}">
                <a16:creationId xmlns:a16="http://schemas.microsoft.com/office/drawing/2010/main" id="{7064FA10-05B6-4139-8A87-B073CA97635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7" name="">
            <a:extLst>
              <a:ext uri="{9331A73A-0E3C-4472-8BA3-3EF20369925C}">
                <a16:creationId xmlns:a16="http://schemas.microsoft.com/office/drawing/2010/main" id="{32D6FFF9-6FF8-485C-8A3B-BAB53726A90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>
            <a:off x="2812066" y="403571"/>
            <a:ext cx="6331933" cy="1173506"/>
          </a:xfrm>
          <a:prstGeom prst="rect">
            <a:avLst/>
          </a:prstGeom>
          <a:noFill/>
        </p:spPr>
      </p:pic>
      <p:pic>
        <p:nvPicPr>
          <p:cNvPr id="8" name="">
            <a:extLst>
              <a:ext uri="{600B4EFD-72B6-4FD7-AB21-65DB968F7470}">
                <a16:creationId xmlns:a16="http://schemas.microsoft.com/office/drawing/2010/main" id="{BF29E539-3183-4F55-88EB-5A709B03CB2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true" flipV="true" rot="0">
            <a:off x="0" y="3724275"/>
            <a:ext cx="6331933" cy="1173506"/>
          </a:xfrm>
          <a:prstGeom prst="rect">
            <a:avLst/>
          </a:prstGeom>
          <a:noFill/>
        </p:spPr>
      </p:pic>
    </p:spTree>
    <p:custDataLst>
      <p:tags r:id="rId3"/>
    </p:custDataLst>
    <p:extLst>
      <p:ext uri="{15ED20D8-37C2-430D-BB20-B3DCEBC460F9}">
        <p14:creationId xmlns:p14="http://schemas.microsoft.com/office/powerpoint/2010/main" val="17293191645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BA154A5-3616-4E3F-AE93-01A6F50CB467}">
                <a16:creationId xmlns:a16="http://schemas.microsoft.com/office/drawing/2010/main" id="{2C016DE6-6EEC-4B8D-A98A-4FE98003966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A5FF6ADE-39D0-4C71-BF92-55995195C2D8}">
                <a16:creationId xmlns:a16="http://schemas.microsoft.com/office/drawing/2010/main" id="{B21548E2-F9B4-45FF-984E-8E48D0CFF836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A3C21280-8C4A-46CF-8C1B-7C185EA9A496}">
                <a16:creationId xmlns:a16="http://schemas.microsoft.com/office/drawing/2010/main" id="{553D4CA3-D882-4141-A6A6-E1C4F9F3170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E2FC3FCE-F76E-45FE-B6A6-9E34B1AE31B3}" type="datetime1">
              <a:t>10/19/2024</a:t>
            </a:fld>
            <a:endParaRPr dirty="0" lang="en-US"/>
          </a:p>
        </p:txBody>
      </p:sp>
      <p:sp>
        <p:nvSpPr>
          <p:cNvPr id="5" name="Footer Placeholder 4">
            <a:extLst>
              <a:ext uri="{B19586CE-F98D-4700-9A0C-6B5B4BC938EA}">
                <a16:creationId xmlns:a16="http://schemas.microsoft.com/office/drawing/2010/main" id="{BD8E0CFA-91AA-464A-BDC7-D6A2C3F7530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0EA1C791-3EB1-41D9-9394-F0683463EE41}">
                <a16:creationId xmlns:a16="http://schemas.microsoft.com/office/drawing/2010/main" id="{D728BA9C-3AF9-41BE-A487-D0832AABEAB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CB6A0E50-5E02-422A-8737-D620DB3D6552}" type="slidenum"/>
            <a:endParaRPr dirty="0" lang="en-US"/>
          </a:p>
        </p:txBody>
      </p:sp>
    </p:spTree>
    <p:extLst>
      <p:ext uri="{993789D7-2712-47E2-8E5E-069B87E7022E}">
        <p14:creationId xmlns:p14="http://schemas.microsoft.com/office/powerpoint/2010/main" val="172931916459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17A29380-5018-4FA3-B670-250DAB64868A}">
                <a16:creationId xmlns:a16="http://schemas.microsoft.com/office/drawing/2010/main" id="{FECFAFEF-7472-4CA7-AB20-CC3E5DE5B88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629400" y="205978"/>
            <a:ext cx="2057400" cy="4388643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97083141-2760-4389-AB7B-F55C4FE4DD06}">
                <a16:creationId xmlns:a16="http://schemas.microsoft.com/office/drawing/2010/main" id="{704A6B74-6D2B-4609-B5B9-EA95044D428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205978"/>
            <a:ext cx="6019800" cy="4388643"/>
          </a:xfr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EC53F3FC-57FE-4B8D-B071-9E0B3EDBD104}">
                <a16:creationId xmlns:a16="http://schemas.microsoft.com/office/drawing/2010/main" id="{C6964CD4-0F3E-4157-B21C-B83DB93E2F5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EAAEC9AF-4CA5-4BA1-BAB2-14E07DA1F6F6}" type="datetime1">
              <a:t>10/19/2024</a:t>
            </a:fld>
            <a:endParaRPr dirty="0" lang="en-US"/>
          </a:p>
        </p:txBody>
      </p:sp>
      <p:sp>
        <p:nvSpPr>
          <p:cNvPr id="5" name="Footer Placeholder 4">
            <a:extLst>
              <a:ext uri="{41A403E3-88DF-4702-8E17-5967AC596785}">
                <a16:creationId xmlns:a16="http://schemas.microsoft.com/office/drawing/2010/main" id="{7C6EAB0F-B55D-4C6C-8F9B-57DB0FD1CAF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6F24EF51-12CB-4EB7-B6A8-2E109C59C170}">
                <a16:creationId xmlns:a16="http://schemas.microsoft.com/office/drawing/2010/main" id="{93124CD9-7BDF-4CDA-8270-5C25EFC6E5C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F989D418-F35B-4750-BEE1-106A99B3DC2D}" type="slidenum"/>
            <a:endParaRPr dirty="0" lang="en-US"/>
          </a:p>
        </p:txBody>
      </p:sp>
    </p:spTree>
    <p:extLst>
      <p:ext uri="{2DAE85CA-F2A9-455B-9C55-6F6AD4F8B7ED}">
        <p14:creationId xmlns:p14="http://schemas.microsoft.com/office/powerpoint/2010/main" val="172931916459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>
            <a:extLst>
              <a:ext uri="{14972924-CB72-418A-8293-C000BCD86174}">
                <a16:creationId xmlns:a16="http://schemas.microsoft.com/office/drawing/2010/main" id="{CDA166B3-849A-4E49-8D89-994911C9BC83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7">
            <a:extLst>
              <a:ext uri="{2A1307E0-5804-4CFF-8810-0B69C0245F74}">
                <a16:creationId xmlns:a16="http://schemas.microsoft.com/office/drawing/2010/main" id="{B2A8827F-480E-4B2F-8378-73668225356F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pic>
        <p:nvPicPr>
          <p:cNvPr id="4" name="">
            <a:extLst>
              <a:ext uri="{ED1E0300-0C57-4568-AB80-D74C7CD8AED0}">
                <a16:creationId xmlns:a16="http://schemas.microsoft.com/office/drawing/2010/main" id="{36DAC476-4010-46A5-B623-91192B3961B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D128EEEB-4DA4-4B37-8DAA-5F87C3257870}">
                <a16:creationId xmlns:a16="http://schemas.microsoft.com/office/drawing/2010/main" id="{11742601-7E21-4F07-97E8-C1BE8CA4C8D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cxnSp>
        <p:nvCxnSpPr>
          <p:cNvPr id="6" name="Straight Connector 4">
            <a:extLst>
              <a:ext uri="{6F684751-0C7D-4DEA-9BC0-75E82A6E70B4}">
                <a16:creationId xmlns:a16="http://schemas.microsoft.com/office/drawing/2010/main" id="{5FEE4BCA-D6ED-4CF1-9D8E-632C2E060CB0}"/>
              </a:ext>
            </a:extLst>
          </p:cNvPr>
          <p:cNvCxnSpPr/>
          <p:nvPr/>
        </p:nvCxnSpPr>
        <p:spPr>
          <a:xfrm rot="0"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10F9F592-E9D7-4993-8B87-5DB763A66A1F}">
                <a16:creationId xmlns:a16="http://schemas.microsoft.com/office/drawing/2010/main" id="{E585BDE2-358A-44F2-AB51-4A23D746ED8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AA911153-D57A-4CBA-AE30-ED1291B1F92B}">
                <a16:creationId xmlns:a16="http://schemas.microsoft.com/office/drawing/2010/main" id="{BAE114E9-E2C8-4EB6-98DF-F2E5A145E7E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41B82AF3-DCBE-4555-BF78-577AE6C2AD78}">
                <a16:creationId xmlns:a16="http://schemas.microsoft.com/office/drawing/2010/main" id="{8696FADD-3DF2-465E-9E68-7A23F2315AE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8B09519-60B6-4628-88EE-9F902A8FF59D}">
        <p14:creationId xmlns:p14="http://schemas.microsoft.com/office/powerpoint/2010/main" val="172931916458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AE21448A-EA2E-455D-BCEE-6367F312C606}">
                <a16:creationId xmlns:a16="http://schemas.microsoft.com/office/drawing/2010/main" id="{D75EFFDD-BC78-468F-82B2-288107931E4D}"/>
              </a:ext>
            </a:extLst>
          </p:cNvPr>
          <p:cNvCxnSpPr/>
          <p:nvPr/>
        </p:nvCxnSpPr>
        <p:spPr>
          <a:xfrm rot="0"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42AC41B3-9B79-4B33-8F0E-C9103B25F981}">
                <a16:creationId xmlns:a16="http://schemas.microsoft.com/office/drawing/2010/main" id="{069B51C9-E6E8-4979-AF99-79EF6173FEF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28675" y="2773762"/>
            <a:ext cx="7480300" cy="626002"/>
          </a:xfrm>
          <a:prstGeom prst="rect">
            <a:avLst/>
          </a:prstGeom>
        </p:spPr>
        <p:txBody>
          <a:bodyPr anchor="t" rtlCol="0"/>
          <a:lstStyle>
            <a:lvl1pPr algn="l" lvl="0">
              <a:lnSpc>
                <a:spcPct val="100000"/>
              </a:lnSpc>
              <a:spcBef>
                <a:spcPts val="0"/>
              </a:spcBef>
              <a:defRPr b="1" cap="all" dirty="0" i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>
            <a:extLst>
              <a:ext uri="{F1DD7FFC-303F-4CAB-AFF6-0CCB063EB5A4}">
                <a16:creationId xmlns:a16="http://schemas.microsoft.com/office/drawing/2010/main" id="{47DC5A00-C4B6-467B-B376-A9FEDA95864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38200" y="2192059"/>
            <a:ext cx="7472264" cy="511812"/>
          </a:xfrm>
          <a:prstGeom prst="rect">
            <a:avLst/>
          </a:prstGeom>
        </p:spPr>
        <p:txBody>
          <a:bodyPr anchor="b" rtlCol="0">
            <a:normAutofit/>
          </a:bodyPr>
          <a:lstStyle>
            <a:lvl1pPr indent="0" lvl="0" marL="0">
              <a:lnSpc>
                <a:spcPct val="100000"/>
              </a:lnSpc>
              <a:buNone/>
              <a:defRPr cap="all" dirty="0" i="0" lang="en-US" sz="1600">
                <a:solidFill>
                  <a:schemeClr val="accent1"/>
                </a:solidFill>
                <a:latin typeface="Dosis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5">
            <a:extLst>
              <a:ext uri="{5699EBC8-6B0C-4224-A368-57D39A447112}">
                <a16:creationId xmlns:a16="http://schemas.microsoft.com/office/drawing/2010/main" id="{1A830493-8590-4489-BEA1-CAECB6B19A7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>
            <a:extLst>
              <a:ext uri="{F9A821BD-BDEB-4FAE-9AD1-3357D1C46E2B}">
                <a16:creationId xmlns:a16="http://schemas.microsoft.com/office/drawing/2010/main" id="{40554CDA-C4C8-49F4-8EEA-36434288104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>
            <a:extLst>
              <a:ext uri="{94C70A16-24F0-4AED-9F87-1645CD8B567B}">
                <a16:creationId xmlns:a16="http://schemas.microsoft.com/office/drawing/2010/main" id="{83166BB4-1786-4E73-B9FF-245BF1F2D09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8" name="">
            <a:extLst>
              <a:ext uri="{5F9A80EB-F925-4D29-BAE7-108BF1F1375E}">
                <a16:creationId xmlns:a16="http://schemas.microsoft.com/office/drawing/2010/main" id="{79F19443-054F-4374-BAFE-0FD1D64EB76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>
            <a:off x="2812066" y="403571"/>
            <a:ext cx="6331933" cy="1173506"/>
          </a:xfrm>
          <a:prstGeom prst="rect">
            <a:avLst/>
          </a:prstGeom>
          <a:noFill/>
        </p:spPr>
      </p:pic>
    </p:spTree>
    <p:custDataLst>
      <p:tags r:id="rId3"/>
    </p:custDataLst>
    <p:extLst>
      <p:ext uri="{D77F743A-329D-4A34-AA4C-E34EBA21144F}">
        <p14:creationId xmlns:p14="http://schemas.microsoft.com/office/powerpoint/2010/main" val="172931916458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73D2A471-DC23-4754-9A16-AEB50BE1A7BF}">
                <a16:creationId xmlns:a16="http://schemas.microsoft.com/office/drawing/2010/main" id="{309172E7-11DF-40CB-A9C9-A87F6E87E560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5805404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1">
            <a:extLst>
              <a:ext uri="{AE91A65B-52A7-4DEC-9B1A-0D250D223507}">
                <a16:creationId xmlns:a16="http://schemas.microsoft.com/office/drawing/2010/main" id="{EC5D60FA-61F4-4147-BF88-25B0DFC3A486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flipV="true" rot="0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cap="flat" w="9525">
            <a:solidFill>
              <a:schemeClr val="bg1"/>
            </a:solidFill>
            <a:prstDash val="solid"/>
            <a:round/>
          </a:ln>
        </p:spPr>
        <p:txBody>
          <a:bodyPr anchor="ctr" rot="10800000" rtlCol="0"/>
          <a:lstStyle>
            <a:lvl1pPr algn="ctr" lvl="0">
              <a:lnSpc>
                <a:spcPct val="125000"/>
              </a:lnSpc>
              <a:defRPr b="1" cap="all" dirty="0" lang="en-US" spc="150" sz="24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>
            <a:extLst>
              <a:ext uri="{1F6E2C25-92F6-4391-83F0-978AC707D28D}">
                <a16:creationId xmlns:a16="http://schemas.microsoft.com/office/drawing/2010/main" id="{A5149523-3E9B-410A-8156-8B78FA8E8434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52425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pic>
        <p:nvPicPr>
          <p:cNvPr id="5" name="">
            <a:extLst>
              <a:ext uri="{A4639DDA-61ED-4C8C-9D45-F84F3F71DF00}">
                <a16:creationId xmlns:a16="http://schemas.microsoft.com/office/drawing/2010/main" id="{4B2A6488-A869-4ED4-AFDC-D74F53675A6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06F22A0F-0A02-4ED6-9872-B140B4F0EE2B}">
                <a16:creationId xmlns:a16="http://schemas.microsoft.com/office/drawing/2010/main" id="{81D28792-D9C9-424E-920F-C557B05ADC2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7" name="">
            <a:extLst>
              <a:ext uri="{142E5A98-15F4-449E-8D27-3910C710F0EB}">
                <a16:creationId xmlns:a16="http://schemas.microsoft.com/office/drawing/2010/main" id="{18A64E8F-F817-475A-9F90-5E8739441B4A}"/>
              </a:ext>
            </a:extLst>
          </p:cNvPr>
          <p:cNvSpPr/>
          <p:nvPr/>
        </p:nvSpPr>
        <p:spPr>
          <a:xfrm flipH="false" flipV="false" rot="0"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>
            <a:extLst>
              <a:ext uri="{605906C2-7441-4E82-9A01-3880D592ABD2}">
                <a16:creationId xmlns:a16="http://schemas.microsoft.com/office/drawing/2010/main" id="{1297E856-80E0-436D-8A11-832E2167761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5">
            <a:extLst>
              <a:ext uri="{1CB0FA01-F0BB-421A-B0AC-C86B7AC2084A}">
                <a16:creationId xmlns:a16="http://schemas.microsoft.com/office/drawing/2010/main" id="{1BC4940F-4051-4A07-B4A3-D13F747C061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>
            <a:extLst>
              <a:ext uri="{8BEEE683-DD7D-4FB7-9017-92D97DDDB9AE}">
                <a16:creationId xmlns:a16="http://schemas.microsoft.com/office/drawing/2010/main" id="{63942999-8DC9-41AD-859C-CEFD0F876E3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E4D92D1-967D-4C92-B314-4E0B2275C502}">
        <p14:creationId xmlns:p14="http://schemas.microsoft.com/office/powerpoint/2010/main" val="172931916458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5BA4C8A4-49E0-4B18-948B-1ECCF89E0887}">
                <a16:creationId xmlns:a16="http://schemas.microsoft.com/office/drawing/2010/main" id="{53B92D37-6BA3-4F8D-8570-D8DD12D5A69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9A1AE4DB-6790-42AE-81DD-9C8BF802649B}">
                <a16:creationId xmlns:a16="http://schemas.microsoft.com/office/drawing/2010/main" id="{AD619987-35B2-489C-ADD1-576F8F77DE2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4F5C5088-0DC9-4EBA-887D-8D8FD44DE905}">
                <a16:creationId xmlns:a16="http://schemas.microsoft.com/office/drawing/2010/main" id="{3515F91E-7A03-481C-9238-A5F3B3D3544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552825" y="568924"/>
            <a:ext cx="2038789" cy="3925290"/>
          </a:xfrm>
          <a:prstGeom prst="rect">
            <a:avLst/>
          </a:prstGeom>
          <a:ln cap="flat" w="9525">
            <a:solidFill>
              <a:schemeClr val="accent1"/>
            </a:solidFill>
            <a:prstDash val="solid"/>
            <a:round/>
          </a:ln>
        </p:spPr>
        <p:txBody>
          <a:bodyPr anchor="ctr" rtlCol="0"/>
          <a:lstStyle>
            <a:lvl1pPr algn="ctr" lvl="0">
              <a:lnSpc>
                <a:spcPct val="125000"/>
              </a:lnSpc>
              <a:defRPr cap="all" dirty="0" lang="en-US" spc="150" sz="2400">
                <a:solidFill>
                  <a:schemeClr val="accent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>
            <a:extLst>
              <a:ext uri="{05D0B69D-FD5B-4FE3-B8DA-51D48C275B35}">
                <a16:creationId xmlns:a16="http://schemas.microsoft.com/office/drawing/2010/main" id="{A5BF0881-CBB4-421A-96AC-B88A5E56475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2382DCFD-21A9-466F-8FE5-41C61F677E91}">
                <a16:creationId xmlns:a16="http://schemas.microsoft.com/office/drawing/2010/main" id="{17935EDC-73D7-4CBD-92B6-FEB034078521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542925" y="1234290"/>
            <a:ext cx="2857500" cy="325992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>
            <a:extLst>
              <a:ext uri="{87A47B8E-946D-4CC4-94C7-0CFBCC10B6B3}">
                <a16:creationId xmlns:a16="http://schemas.microsoft.com/office/drawing/2010/main" id="{FCFBE34D-DA57-4170-AB03-9321CED2687A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>
            <a:extLst>
              <a:ext uri="{12C355B2-B2E1-447E-BBA8-89FD4216BC79}">
                <a16:creationId xmlns:a16="http://schemas.microsoft.com/office/drawing/2010/main" id="{D6B882FB-5D2A-4D12-853C-43FF5BDA78F1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5762625" y="1233866"/>
            <a:ext cx="2862083" cy="32575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>
            <a:extLst>
              <a:ext uri="{852B4A38-D6CC-447C-959A-2B63D87071CB}">
                <a16:creationId xmlns:a16="http://schemas.microsoft.com/office/drawing/2010/main" id="{528BB334-8AED-4BB2-9449-3738BB826E3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5">
            <a:extLst>
              <a:ext uri="{21F17D74-954F-46F0-82A6-6A16D5AA921B}">
                <a16:creationId xmlns:a16="http://schemas.microsoft.com/office/drawing/2010/main" id="{31BD9CC9-B7BE-489B-A695-991B6D0BC5A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4">
            <a:extLst>
              <a:ext uri="{A37AC7A3-9A77-4AE3-BF7E-6CE8F4C4E69C}">
                <a16:creationId xmlns:a16="http://schemas.microsoft.com/office/drawing/2010/main" id="{5EFCC22D-E903-4967-B6D8-3028E853DD9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D4C795C-FA55-4DCB-9507-DAA593B70E71}">
        <p14:creationId xmlns:p14="http://schemas.microsoft.com/office/powerpoint/2010/main" val="172931916458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674A0F5-C5AA-4759-98C5-26C0D726690A}">
                <a16:creationId xmlns:a16="http://schemas.microsoft.com/office/drawing/2010/main" id="{02D1A276-AE86-4F4D-9E80-03969850920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04875" y="2219325"/>
            <a:ext cx="7330866" cy="704850"/>
          </a:xfrm>
          <a:prstGeom prst="rect">
            <a:avLst/>
          </a:prstGeom>
        </p:spPr>
        <p:txBody>
          <a:bodyPr anchor="ctr" rtlCol="0"/>
          <a:lstStyle>
            <a:lvl1pPr algn="ctr" lvl="0">
              <a:lnSpc>
                <a:spcPct val="100000"/>
              </a:lnSpc>
              <a:defRPr cap="all" dirty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878A6B4A-B25A-4129-8A7C-FF9981BB6208}">
                <a16:creationId xmlns:a16="http://schemas.microsoft.com/office/drawing/2010/main" id="{CCF14989-D79F-438F-8EDA-FABE356C4D9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B21CE6AA-682A-48AE-BB87-A5C9005A0424}">
                <a16:creationId xmlns:a16="http://schemas.microsoft.com/office/drawing/2010/main" id="{1A390297-082D-4366-AC19-BF5C04643B5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DD18EB45-76F6-4397-A62A-5DDE21542EE9}">
                <a16:creationId xmlns:a16="http://schemas.microsoft.com/office/drawing/2010/main" id="{1231ED8F-8379-4C02-A476-DD3EFB9CD13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6" name="">
            <a:extLst>
              <a:ext uri="{F707EB3F-83BE-4C4C-984C-73705813617C}">
                <a16:creationId xmlns:a16="http://schemas.microsoft.com/office/drawing/2010/main" id="{6A5E3106-4D9D-4B6E-95E6-C917758D4ED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true" rot="0">
            <a:off x="2812066" y="3724275"/>
            <a:ext cx="6331933" cy="1173506"/>
          </a:xfrm>
          <a:prstGeom prst="rect">
            <a:avLst/>
          </a:prstGeom>
          <a:noFill/>
        </p:spPr>
      </p:pic>
      <p:pic>
        <p:nvPicPr>
          <p:cNvPr id="7" name="">
            <a:extLst>
              <a:ext uri="{4DB2927F-5B78-424B-B1AF-53539D26986F}">
                <a16:creationId xmlns:a16="http://schemas.microsoft.com/office/drawing/2010/main" id="{8CCD24F6-50F1-44E2-987D-BD6C8976F29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true" flipV="false" rot="0">
            <a:off x="0" y="219075"/>
            <a:ext cx="6331933" cy="1173506"/>
          </a:xfrm>
          <a:prstGeom prst="rect">
            <a:avLst/>
          </a:prstGeom>
          <a:noFill/>
        </p:spPr>
      </p:pic>
    </p:spTree>
    <p:extLst>
      <p:ext uri="{9AC2ED03-BB3B-45C7-A0C4-C45FCDD4873D}">
        <p14:creationId xmlns:p14="http://schemas.microsoft.com/office/powerpoint/2010/main" val="172931916458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E6D0FF2-8E70-48AB-ADF1-08CEEDC4DC02}">
                <a16:creationId xmlns:a16="http://schemas.microsoft.com/office/drawing/2010/main" id="{2D3F154C-79CB-43A7-BA19-701E24BF572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5388C4D6-19A2-4999-8208-04B44ACB83CA}">
                <a16:creationId xmlns:a16="http://schemas.microsoft.com/office/drawing/2010/main" id="{074FDC86-A86B-4A35-BEF5-4F4F0F0296A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0C2A92E1-3B62-4080-BA0E-D59A36D1830A}">
                <a16:creationId xmlns:a16="http://schemas.microsoft.com/office/drawing/2010/main" id="{3EB13611-B653-49D0-9C25-3656A4E1F2E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5" name="">
            <a:extLst>
              <a:ext uri="{0C6CD88B-D2D4-4DF3-881F-0AA283246720}">
                <a16:creationId xmlns:a16="http://schemas.microsoft.com/office/drawing/2010/main" id="{7D3897C9-9E81-47D6-87A2-4713C542CEE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D0C85E06-6F7D-4373-BC9D-696E413E24FA}">
                <a16:creationId xmlns:a16="http://schemas.microsoft.com/office/drawing/2010/main" id="{CB63ECA6-9EE1-45F6-A117-67FDFAE1295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</p:spTree>
    <p:extLst>
      <p:ext uri="{5A8C5A97-BA1B-458E-B032-5DE1FCB4AE02}">
        <p14:creationId xmlns:p14="http://schemas.microsoft.com/office/powerpoint/2010/main" val="172931916459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8514866D-038F-4FDF-B9B7-3E2508FC7770}">
                <a16:creationId xmlns:a16="http://schemas.microsoft.com/office/drawing/2010/main" id="{F5B08270-5788-4074-BB8D-9B0FE08ED1CD}"/>
              </a:ext>
            </a:extLst>
          </p:cNvPr>
          <p:cNvSpPr/>
          <p:nvPr/>
        </p:nvSpPr>
        <p:spPr>
          <a:xfrm flipH="false" flipV="false" rot="0"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9">
            <a:extLst>
              <a:ext uri="{76190357-AB76-4B27-8789-3602E5F6C769}">
                <a16:creationId xmlns:a16="http://schemas.microsoft.com/office/drawing/2010/main" id="{E1C5F566-B3CC-4F76-81F7-2AEE01A39D7B}"/>
              </a:ext>
            </a:extLst>
          </p:cNvPr>
          <p:cNvCxnSpPr/>
          <p:nvPr/>
        </p:nvCxnSpPr>
        <p:spPr>
          <a:xfrm flipH="true" flipV="false" rot="10800000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8F2C7B73-6E4C-4DAA-94AE-50BACF687800}">
                <a16:creationId xmlns:a16="http://schemas.microsoft.com/office/drawing/2010/main" id="{36907E4E-4825-4D26-9832-9051F68BA3C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445407" y="314325"/>
            <a:ext cx="5127093" cy="1000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1D848FAA-60F6-4582-9087-327A25E28B7F}">
                <a16:creationId xmlns:a16="http://schemas.microsoft.com/office/drawing/2010/main" id="{152D8735-CCFF-495E-8990-5271857AB8E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444591" y="1380137"/>
            <a:ext cx="5127908" cy="318166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3">
            <a:extLst>
              <a:ext uri="{16EAA756-3F37-486B-8A49-FDF73AFCD333}">
                <a16:creationId xmlns:a16="http://schemas.microsoft.com/office/drawing/2010/main" id="{F71066FF-B4DD-4255-8785-1CC06822540A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37532" y="374676"/>
            <a:ext cx="2220634" cy="4196724"/>
          </a:xfrm>
          <a:ln cap="flat" w="9525">
            <a:solidFill>
              <a:schemeClr val="bg1"/>
            </a:solidFill>
            <a:prstDash val="solid"/>
            <a:round/>
          </a:ln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25000"/>
              </a:lnSpc>
              <a:buNone/>
              <a:defRPr cap="all" dirty="0" lang="en-US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Slide Number Placeholder 3">
            <a:extLst>
              <a:ext uri="{E8F5A5C6-E80C-472A-AED1-ED9EFC9CD561}">
                <a16:creationId xmlns:a16="http://schemas.microsoft.com/office/drawing/2010/main" id="{2A7C3F12-930D-4B46-9142-FBD6ADD1066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2">
            <a:extLst>
              <a:ext uri="{03249CFA-39AD-4428-B194-DB2090AC3990}">
                <a16:creationId xmlns:a16="http://schemas.microsoft.com/office/drawing/2010/main" id="{FB4188A5-F455-45CC-9EEA-538CFBE871A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EF6432CF-546B-4ACC-B6BF-360627CC14F4}">
                <a16:creationId xmlns:a16="http://schemas.microsoft.com/office/drawing/2010/main" id="{992A0594-1D29-476B-AD9B-2280D7D6C25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0" name="">
            <a:extLst>
              <a:ext uri="{02E5235E-D7A8-4408-B826-627EF3CDD56B}">
                <a16:creationId xmlns:a16="http://schemas.microsoft.com/office/drawing/2010/main" id="{3D372F80-66B6-46D3-892F-D80B10B364A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</p:spTree>
    <p:extLst>
      <p:ext uri="{3F180EE6-9FCA-4AA4-A501-548B0F9FC4C3}">
        <p14:creationId xmlns:p14="http://schemas.microsoft.com/office/powerpoint/2010/main" val="172931916459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C2DD7F6D-1214-4A39-A684-EF946D6385E1}">
                <a16:creationId xmlns:a16="http://schemas.microsoft.com/office/drawing/2010/main" id="{D111244F-5D84-4047-A8CB-08C04E6D0CA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3">
            <a:extLst>
              <a:ext uri="{39345748-A564-4E4D-A9BF-E4DAA4F028E8}">
                <a16:creationId xmlns:a16="http://schemas.microsoft.com/office/drawing/2010/main" id="{57A03362-3811-4286-96E8-AA514DDAC68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CEBE5801-DB92-445D-8336-FC551D6D44D6}">
                <a16:creationId xmlns:a16="http://schemas.microsoft.com/office/drawing/2010/main" id="{39374BC5-7410-4216-8F24-73A10A63DEC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Text Placeholder 3">
            <a:extLst>
              <a:ext uri="{9952C2E3-D65D-4DBE-A503-D3EA131AA136}">
                <a16:creationId xmlns:a16="http://schemas.microsoft.com/office/drawing/2010/main" id="{C68C3074-A6D8-4BE5-8565-0EF02D070C49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3828390" y="1371600"/>
            <a:ext cx="4744109" cy="318135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Title 1">
            <a:extLst>
              <a:ext uri="{6F3DF4CF-C2DD-4C45-A225-CFD61A7B1C33}">
                <a16:creationId xmlns:a16="http://schemas.microsoft.com/office/drawing/2010/main" id="{2F144C5B-91DB-48AD-9B3F-93F5823811E2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3828390" y="317763"/>
            <a:ext cx="4742470" cy="99597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Picture Placeholder 2">
            <a:extLst>
              <a:ext uri="{1BDA3D5A-D8A9-4F0B-8439-EA06CBE176DF}">
                <a16:creationId xmlns:a16="http://schemas.microsoft.com/office/drawing/2010/main" id="{CB8FBD48-50BA-4EE7-B193-C1BD4954B645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0" y="0"/>
            <a:ext cx="3603599" cy="514290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cxnSp>
        <p:nvCxnSpPr>
          <p:cNvPr id="8" name="Straight Connector 4">
            <a:extLst>
              <a:ext uri="{9A494FD4-23A7-4BCD-B6A0-64EE88D51DB3}">
                <a16:creationId xmlns:a16="http://schemas.microsoft.com/office/drawing/2010/main" id="{5553278F-ABB6-4502-9775-1AF3B1DEBA9C}"/>
              </a:ext>
            </a:extLst>
          </p:cNvPr>
          <p:cNvCxnSpPr/>
          <p:nvPr/>
        </p:nvCxnSpPr>
        <p:spPr>
          <a:xfrm flipH="true" flipV="true" rot="10800000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">
            <a:extLst>
              <a:ext uri="{766E18F6-0568-4404-B912-BAEEF720BFB1}">
                <a16:creationId xmlns:a16="http://schemas.microsoft.com/office/drawing/2010/main" id="{5BBA788C-2DEA-4413-94B7-77913E12FAF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10" name="">
            <a:extLst>
              <a:ext uri="{EE681096-2067-422A-9535-32EB038AAE9C}">
                <a16:creationId xmlns:a16="http://schemas.microsoft.com/office/drawing/2010/main" id="{F29B71AE-8B77-41ED-AC6F-3BDCE240729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</p:spTree>
    <p:extLst>
      <p:ext uri="{FFC4E6B8-BF35-446A-B394-2E54AD06D514}">
        <p14:creationId xmlns:p14="http://schemas.microsoft.com/office/powerpoint/2010/main" val="172931916459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2.png" Type="http://schemas.openxmlformats.org/officeDocument/2006/relationships/imag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5B0978D5-8838-4ED9-A9B4-37A6267B2E18}">
                <a16:creationId xmlns:a16="http://schemas.microsoft.com/office/drawing/2010/main" id="{7D86824E-66BF-4CC5-B921-835F43EEACB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624157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6DF56CF0-C174-4C3B-8D1A-29AD74A91874}">
                <a16:creationId xmlns:a16="http://schemas.microsoft.com/office/drawing/2010/main" id="{23642710-A261-4A27-861C-8A2A47285B6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71500" y="1276350"/>
            <a:ext cx="8001000" cy="3289226"/>
          </a:xfrm>
          <a:prstGeom prst="rect">
            <a:avLst/>
          </a:prstGeom>
        </p:spPr>
        <p:txBody>
          <a:bodyPr bIns="45720" lIns="91440" rIns="91440" rtlCol="0" tIns="9360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>
            <a:extLst>
              <a:ext uri="{8399E926-B379-49BF-80F4-781CE6D0BB99}">
                <a16:creationId xmlns:a16="http://schemas.microsoft.com/office/drawing/2010/main" id="{0F13D6F2-6C0F-4368-B93C-E44FC2A06E5F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1638"/>
            <a:ext cx="2450148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D5FEE5E6-39FF-4921-AB17-67D6AD3531B1}">
                <a16:creationId xmlns:a16="http://schemas.microsoft.com/office/drawing/2010/main" id="{552B3433-9C05-4259-A6F0-90881135D0BD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A7B3339A-3AD5-4811-B788-3E08AF8AAD7F}">
                <a16:creationId xmlns:a16="http://schemas.microsoft.com/office/drawing/2010/main" id="{836A5E73-E592-4CA4-99A8-9949F737E0B8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570403" y="4771233"/>
            <a:ext cx="2462604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lvl="0" rtl="false">
        <a:lnSpc>
          <a:spcPct val="100000"/>
        </a:lnSpc>
        <a:spcBef>
          <a:spcPct val="0"/>
        </a:spcBef>
        <a:buNone/>
        <a:defRPr b="1" cap="all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b="0"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400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200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1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F6A82BA-5B63-4516-86E7-5850F4BC203E}">
                <a16:creationId xmlns:a16="http://schemas.microsoft.com/office/drawing/2010/main" id="{F1FB1552-718D-4B41-B4FB-8B68C798422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Sentiment Analysis of Movie Reviews</a:t>
            </a:r>
            <a:endParaRPr dirty="0" lang="en-US"/>
          </a:p>
        </p:txBody>
      </p:sp>
      <p:sp>
        <p:nvSpPr>
          <p:cNvPr id="3" name="TextBox 2">
            <a:extLst>
              <a:ext uri="{1789A7C0-B5DD-41A8-9B70-A0C97622DA31}">
                <a16:creationId xmlns:a16="http://schemas.microsoft.com/office/drawing/2010/main" id="{65CE6305-8D5E-4B54-9E3C-5852CD7C3599}"/>
              </a:ext>
            </a:extLst>
          </p:cNvPr>
          <p:cNvSpPr txBox="1"/>
          <p:nvPr/>
        </p:nvSpPr>
        <p:spPr>
          <a:xfrm rot="0">
            <a:off x="2847241" y="3169034"/>
            <a:ext cx="2467603" cy="9141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Name: </a:t>
            </a:r>
            <a:r>
              <a:rPr dirty="0" lang="en-US"/>
              <a:t>Prateek Chouhan</a:t>
            </a:r>
            <a:br>
              <a:rPr dirty="0" lang="en-US"/>
            </a:br>
            <a:r>
              <a:rPr dirty="0" lang="en-US"/>
              <a:t>Roll Number: </a:t>
            </a:r>
            <a:r>
              <a:rPr dirty="0" lang="en-US"/>
              <a:t>2302034</a:t>
            </a:r>
            <a:endParaRPr dirty="0" lang="en-US"/>
          </a:p>
        </p:txBody>
      </p:sp>
    </p:spTree>
    <p:extLst>
      <p:ext uri="{D1DF6197-6C18-4494-AE5B-10E7D2866C05}">
        <p14:creationId xmlns:p14="http://schemas.microsoft.com/office/powerpoint/2010/main" val="172931916460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2E3B130-988F-4E91-B7DE-FE4FED2B5B49}">
                <a16:creationId xmlns:a16="http://schemas.microsoft.com/office/drawing/2010/main" id="{0C91BF83-B83E-45C8-B1D4-EDE7D371A66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References and Resources</a:t>
            </a:r>
            <a:endParaRPr dirty="0" lang="en-US"/>
          </a:p>
        </p:txBody>
      </p:sp>
      <p:sp>
        <p:nvSpPr>
          <p:cNvPr id="3" name="TextBox 2">
            <a:extLst>
              <a:ext uri="{149D0819-B47B-4C48-88EB-D87913C63989}">
                <a16:creationId xmlns:a16="http://schemas.microsoft.com/office/drawing/2010/main" id="{DAB53277-62F4-44E5-A0CE-FA879C8E3BD4}"/>
              </a:ext>
            </a:extLst>
          </p:cNvPr>
          <p:cNvSpPr txBox="1"/>
          <p:nvPr/>
        </p:nvSpPr>
        <p:spPr>
          <a:xfrm rot="0">
            <a:off x="552326" y="2764755"/>
            <a:ext cx="9181103" cy="1107996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Code Repository:</a:t>
            </a:r>
            <a:r>
              <a:rPr dirty="0" lang="en-US"/>
              <a:t> https://github.com/prateek054/</a:t>
            </a:r>
            <a:r>
              <a:rPr dirty="0" err="1" lang="en-US"/>
              <a:t>NLP</a:t>
            </a:r>
            <a:r>
              <a:rPr dirty="0" lang="en-US"/>
              <a:t>-Assignments/blob/main/assignment-1.py</a:t>
            </a:r>
            <a:br>
              <a:rPr dirty="0" lang="en-US"/>
            </a:br>
            <a:r>
              <a:rPr dirty="0" lang="en-US"/>
              <a:t>Software Requirements:</a:t>
            </a:r>
            <a:br>
              <a:rPr dirty="0" lang="en-US"/>
            </a:br>
            <a:r>
              <a:rPr dirty="0" lang="en-US"/>
              <a:t>- Python 3.6+</a:t>
            </a:r>
            <a:br>
              <a:rPr dirty="0" lang="en-US"/>
            </a:br>
            <a:r>
              <a:rPr dirty="0" lang="en-US"/>
              <a:t>- Packages: pandas, </a:t>
            </a:r>
            <a:r>
              <a:rPr dirty="0" err="1" lang="en-US"/>
              <a:t>scikit</a:t>
            </a:r>
            <a:r>
              <a:rPr dirty="0" lang="en-US"/>
              <a:t>-learn, </a:t>
            </a:r>
            <a:r>
              <a:rPr dirty="0" err="1" lang="en-US"/>
              <a:t>nltk</a:t>
            </a:r>
            <a:r>
              <a:rPr dirty="0" lang="en-US"/>
              <a:t>, </a:t>
            </a:r>
            <a:r>
              <a:rPr dirty="0" err="1" lang="en-US"/>
              <a:t>numpy</a:t>
            </a:r>
            <a:endParaRPr dirty="0" err="1" lang="en-US"/>
          </a:p>
        </p:txBody>
      </p:sp>
    </p:spTree>
    <p:extLst>
      <p:ext uri="{D7BF2D28-3C1F-4083-93AC-44F5306059B1}">
        <p14:creationId xmlns:p14="http://schemas.microsoft.com/office/powerpoint/2010/main" val="17293191646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2CE0529-3445-4B47-8A64-1981B23B4107}">
                <a16:creationId xmlns:a16="http://schemas.microsoft.com/office/drawing/2010/main" id="{A3AB0CE8-DEA0-4428-979D-BEB94698FEB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Introduction</a:t>
            </a:r>
            <a:endParaRPr dirty="0" lang="en-US"/>
          </a:p>
        </p:txBody>
      </p:sp>
      <p:sp>
        <p:nvSpPr>
          <p:cNvPr id="3" name="TextBox 2">
            <a:extLst>
              <a:ext uri="{0DF9FCCA-B171-41C4-8C83-35201F92D44A}">
                <a16:creationId xmlns:a16="http://schemas.microsoft.com/office/drawing/2010/main" id="{9ACD206C-5540-4192-9EA4-7A3C5E27BC1D}"/>
              </a:ext>
            </a:extLst>
          </p:cNvPr>
          <p:cNvSpPr txBox="1"/>
          <p:nvPr/>
        </p:nvSpPr>
        <p:spPr>
          <a:xfrm rot="0">
            <a:off x="457200" y="3038837"/>
            <a:ext cx="8249688" cy="639946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Overview of sentiment analysis and its importance in understanding public opinion.</a:t>
            </a:r>
            <a:endParaRPr dirty="0" lang="en-US"/>
          </a:p>
        </p:txBody>
      </p:sp>
    </p:spTree>
    <p:extLst>
      <p:ext uri="{5D2A80EA-4A43-42DF-879D-7DA85C5D3006}">
        <p14:creationId xmlns:p14="http://schemas.microsoft.com/office/powerpoint/2010/main" val="17293191646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6F59CE6-8DEF-4460-8D2A-7DC4AF162C94}">
                <a16:creationId xmlns:a16="http://schemas.microsoft.com/office/drawing/2010/main" id="{A1439898-D286-4F6D-BA65-F8C0401754AD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571500" y="572100"/>
            <a:ext cx="8001000" cy="624157"/>
          </a:xfrm>
        </p:spPr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Dataset Description</a:t>
            </a:r>
            <a:endParaRPr dirty="0" lang="en-US"/>
          </a:p>
        </p:txBody>
      </p:sp>
      <p:sp>
        <p:nvSpPr>
          <p:cNvPr id="3" name="TextBox 2">
            <a:extLst>
              <a:ext uri="{F6DD2622-A612-4BDE-8A36-12E2C5B24773}">
                <a16:creationId xmlns:a16="http://schemas.microsoft.com/office/drawing/2010/main" id="{13ED068B-C0B1-4296-B4F6-AFD8B850F254}"/>
              </a:ext>
            </a:extLst>
          </p:cNvPr>
          <p:cNvSpPr txBox="1"/>
          <p:nvPr/>
        </p:nvSpPr>
        <p:spPr>
          <a:xfrm rot="0">
            <a:off x="362073" y="1730254"/>
            <a:ext cx="7315200" cy="1462706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Dataset: RT Polarity Data</a:t>
            </a:r>
            <a:br>
              <a:rPr dirty="0" lang="en-US"/>
            </a:br>
            <a:br>
              <a:rPr dirty="0" lang="en-US"/>
            </a:br>
            <a:r>
              <a:rPr dirty="0" lang="en-US"/>
              <a:t>- 5,331 Positive Reviews</a:t>
            </a:r>
            <a:br>
              <a:rPr dirty="0" lang="en-US"/>
            </a:br>
            <a:r>
              <a:rPr dirty="0" lang="en-US"/>
              <a:t>- 5,331 Negative Reviews</a:t>
            </a:r>
            <a:endParaRPr dirty="0" lang="en-US"/>
          </a:p>
        </p:txBody>
      </p:sp>
    </p:spTree>
    <p:extLst>
      <p:ext uri="{CFBC495C-B539-430D-BDCD-A7E3B9A0E6B9}">
        <p14:creationId xmlns:p14="http://schemas.microsoft.com/office/powerpoint/2010/main" val="17293191646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083D722-5CCC-446C-A65B-803F0F3AD5BA}">
                <a16:creationId xmlns:a16="http://schemas.microsoft.com/office/drawing/2010/main" id="{37EC73EC-3249-4EE2-85AB-C52EB20B880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Data Preparation</a:t>
            </a:r>
            <a:endParaRPr dirty="0" lang="en-US"/>
          </a:p>
        </p:txBody>
      </p:sp>
      <p:sp>
        <p:nvSpPr>
          <p:cNvPr id="3" name="TextBox 2">
            <a:extLst>
              <a:ext uri="{DCCF3854-205C-4D02-947F-B77AE0988F92}">
                <a16:creationId xmlns:a16="http://schemas.microsoft.com/office/drawing/2010/main" id="{61E984BC-7EF3-4FC9-B049-362C14ABFEEB}"/>
              </a:ext>
            </a:extLst>
          </p:cNvPr>
          <p:cNvSpPr txBox="1"/>
          <p:nvPr/>
        </p:nvSpPr>
        <p:spPr>
          <a:xfrm rot="0">
            <a:off x="457200" y="2924175"/>
            <a:ext cx="7315200" cy="1188453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- Training Set: First 4,000 positive and 4,000 negative reviews</a:t>
            </a:r>
            <a:br>
              <a:rPr dirty="0" lang="en-US"/>
            </a:br>
            <a:r>
              <a:rPr dirty="0" lang="en-US"/>
              <a:t>- Validation Set: Next 500 positive and 500 negative reviews</a:t>
            </a:r>
            <a:br>
              <a:rPr dirty="0" lang="en-US"/>
            </a:br>
            <a:r>
              <a:rPr dirty="0" lang="en-US"/>
              <a:t>- Test Set: Last 831 positive and 831 negative reviews</a:t>
            </a:r>
            <a:endParaRPr dirty="0" lang="en-US"/>
          </a:p>
        </p:txBody>
      </p:sp>
    </p:spTree>
    <p:extLst>
      <p:ext uri="{AF4B2C57-7464-4B31-A0AF-C93E8C9B14B3}">
        <p14:creationId xmlns:p14="http://schemas.microsoft.com/office/powerpoint/2010/main" val="1729319164606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11A7F71-1BC4-485F-A613-626621431A83}">
                <a16:creationId xmlns:a16="http://schemas.microsoft.com/office/drawing/2010/main" id="{BCB23A21-765A-4626-AFA8-2E80F88E68C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04875" y="2219325"/>
            <a:ext cx="7330868" cy="704850"/>
          </a:xfrm>
        </p:spPr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Preprocessing Steps</a:t>
            </a:r>
            <a:endParaRPr dirty="0" lang="en-US"/>
          </a:p>
        </p:txBody>
      </p:sp>
      <p:sp>
        <p:nvSpPr>
          <p:cNvPr id="3" name="TextBox 2">
            <a:extLst>
              <a:ext uri="{1D95F6AC-F4AE-48C7-AEF0-5173E98C7F37}">
                <a16:creationId xmlns:a16="http://schemas.microsoft.com/office/drawing/2010/main" id="{ECC5B82E-5EE7-4676-A06F-65762CC9907C}"/>
              </a:ext>
            </a:extLst>
          </p:cNvPr>
          <p:cNvSpPr txBox="1"/>
          <p:nvPr/>
        </p:nvSpPr>
        <p:spPr>
          <a:xfrm rot="0">
            <a:off x="350186" y="2824210"/>
            <a:ext cx="7315200" cy="1462706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- Tokenization</a:t>
            </a:r>
            <a:br>
              <a:rPr dirty="0" lang="en-US"/>
            </a:br>
            <a:r>
              <a:rPr dirty="0" lang="en-US"/>
              <a:t>- </a:t>
            </a:r>
            <a:r>
              <a:rPr dirty="0" err="1" lang="en-US"/>
              <a:t>Lowercasing</a:t>
            </a:r>
            <a:br>
              <a:rPr dirty="0" lang="en-US"/>
            </a:br>
            <a:r>
              <a:rPr dirty="0" lang="en-US"/>
              <a:t>- Removing punctuation and stop words</a:t>
            </a:r>
            <a:br>
              <a:rPr dirty="0" lang="en-US"/>
            </a:br>
            <a:r>
              <a:rPr dirty="0" lang="en-US"/>
              <a:t>- Lemmatization/Stemming</a:t>
            </a:r>
            <a:endParaRPr dirty="0" lang="en-US"/>
          </a:p>
        </p:txBody>
      </p:sp>
    </p:spTree>
    <p:extLst>
      <p:ext uri="{1FA72E49-8FC4-4760-A930-CD04CC8D2A26}">
        <p14:creationId xmlns:p14="http://schemas.microsoft.com/office/powerpoint/2010/main" val="1729319164608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9E5DFFD-770A-4356-943B-D519BFB3CF51}">
                <a16:creationId xmlns:a16="http://schemas.microsoft.com/office/drawing/2010/main" id="{C1E53696-4771-43B0-8029-0F992454D96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Feature Extraction</a:t>
            </a:r>
            <a:endParaRPr dirty="0" lang="en-US"/>
          </a:p>
        </p:txBody>
      </p:sp>
      <p:sp>
        <p:nvSpPr>
          <p:cNvPr id="3" name="TextBox 2">
            <a:extLst>
              <a:ext uri="{D10818C2-937C-4CE7-BE84-112A70BBFC45}">
                <a16:creationId xmlns:a16="http://schemas.microsoft.com/office/drawing/2010/main" id="{8E36548D-80D0-41A0-9340-C57A126A8F04}"/>
              </a:ext>
            </a:extLst>
          </p:cNvPr>
          <p:cNvSpPr txBox="1"/>
          <p:nvPr/>
        </p:nvSpPr>
        <p:spPr>
          <a:xfrm rot="0">
            <a:off x="457200" y="2924175"/>
            <a:ext cx="7315200" cy="639946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- Used TF-IDF </a:t>
            </a:r>
            <a:r>
              <a:rPr dirty="0" err="1" lang="en-US"/>
              <a:t>Vectorization</a:t>
            </a:r>
            <a:r>
              <a:rPr dirty="0" lang="en-US"/>
              <a:t> to convert text to numerical format.</a:t>
            </a:r>
            <a:endParaRPr dirty="0" lang="en-US"/>
          </a:p>
        </p:txBody>
      </p:sp>
    </p:spTree>
    <p:extLst>
      <p:ext uri="{34772BD0-E88A-4EBA-8CE4-EE43EB063F8C}">
        <p14:creationId xmlns:p14="http://schemas.microsoft.com/office/powerpoint/2010/main" val="1729319164609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7A0720F-965C-47CB-8392-8228F2F23EF4}">
                <a16:creationId xmlns:a16="http://schemas.microsoft.com/office/drawing/2010/main" id="{CEA176A1-0E22-4DFC-A505-FF26FD81110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Model Selection</a:t>
            </a:r>
            <a:endParaRPr dirty="0" lang="en-US"/>
          </a:p>
        </p:txBody>
      </p:sp>
      <p:sp>
        <p:nvSpPr>
          <p:cNvPr id="3" name="TextBox 2">
            <a:extLst>
              <a:ext uri="{8DF20369-7664-44ED-ADBD-E24A029C81E7}">
                <a16:creationId xmlns:a16="http://schemas.microsoft.com/office/drawing/2010/main" id="{DBF77615-C836-42B5-A2A4-FC1433FC5F56}"/>
              </a:ext>
            </a:extLst>
          </p:cNvPr>
          <p:cNvSpPr txBox="1"/>
          <p:nvPr/>
        </p:nvSpPr>
        <p:spPr>
          <a:xfrm rot="0">
            <a:off x="457200" y="2801016"/>
            <a:ext cx="7315200" cy="9141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- Chosen Model: Logistic Regression</a:t>
            </a:r>
            <a:br>
              <a:rPr dirty="0" lang="en-US"/>
            </a:br>
            <a:r>
              <a:rPr dirty="0" lang="en-US"/>
              <a:t>- Other Options: </a:t>
            </a:r>
            <a:r>
              <a:rPr dirty="0" err="1" lang="en-US"/>
              <a:t>SVM</a:t>
            </a:r>
            <a:r>
              <a:rPr dirty="0" lang="en-US"/>
              <a:t>, Random Forest, </a:t>
            </a:r>
            <a:r>
              <a:rPr dirty="0" err="1" lang="en-US"/>
              <a:t>LSTM</a:t>
            </a:r>
            <a:r>
              <a:rPr dirty="0" lang="en-US"/>
              <a:t>, CNN</a:t>
            </a:r>
            <a:endParaRPr dirty="0" lang="en-US"/>
          </a:p>
        </p:txBody>
      </p:sp>
    </p:spTree>
    <p:extLst>
      <p:ext uri="{85BDE4D5-9110-4CD7-BDD2-BB51A8E74FD8}">
        <p14:creationId xmlns:p14="http://schemas.microsoft.com/office/powerpoint/2010/main" val="1729319164611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B01E1EF-0765-48B0-A74E-96CA0C2A3D57}">
                <a16:creationId xmlns:a16="http://schemas.microsoft.com/office/drawing/2010/main" id="{2619A13A-C39C-4C32-8E95-58CD6BDCC8A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04875" y="1028700"/>
            <a:ext cx="7330868" cy="285969"/>
          </a:xfrm>
        </p:spPr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Results</a:t>
            </a:r>
            <a:endParaRPr dirty="0" lang="en-US"/>
          </a:p>
        </p:txBody>
      </p:sp>
      <p:sp>
        <p:nvSpPr>
          <p:cNvPr id="3" name="TextBox 2">
            <a:extLst>
              <a:ext uri="{08581361-91DC-4380-9C12-6ED16581B591}">
                <a16:creationId xmlns:a16="http://schemas.microsoft.com/office/drawing/2010/main" id="{D7DE3736-77C8-4ED0-B7BD-2635B8D1D5B9}"/>
              </a:ext>
            </a:extLst>
          </p:cNvPr>
          <p:cNvSpPr txBox="1"/>
          <p:nvPr/>
        </p:nvSpPr>
        <p:spPr>
          <a:xfrm rot="0">
            <a:off x="457200" y="1635728"/>
            <a:ext cx="7315200" cy="255972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Performance Metrics:</a:t>
            </a:r>
            <a:br>
              <a:rPr dirty="0" lang="en-US"/>
            </a:br>
            <a:r>
              <a:rPr dirty="0" lang="en-US"/>
              <a:t>True Positives (</a:t>
            </a:r>
            <a:r>
              <a:rPr dirty="0" err="1" lang="en-US"/>
              <a:t>TP</a:t>
            </a:r>
            <a:r>
              <a:rPr dirty="0" lang="en-US"/>
              <a:t>): ...</a:t>
            </a:r>
            <a:br>
              <a:rPr dirty="0" lang="en-US"/>
            </a:br>
            <a:r>
              <a:rPr dirty="0" lang="en-US"/>
              <a:t>True Negatives (TN): ...</a:t>
            </a:r>
            <a:br>
              <a:rPr dirty="0" lang="en-US"/>
            </a:br>
            <a:r>
              <a:rPr dirty="0" lang="en-US"/>
              <a:t>False Positives (</a:t>
            </a:r>
            <a:r>
              <a:rPr dirty="0" err="1" lang="en-US"/>
              <a:t>FP</a:t>
            </a:r>
            <a:r>
              <a:rPr dirty="0" lang="en-US"/>
              <a:t>): ...</a:t>
            </a:r>
            <a:br>
              <a:rPr dirty="0" lang="en-US"/>
            </a:br>
            <a:r>
              <a:rPr dirty="0" lang="en-US"/>
              <a:t>False Negatives (</a:t>
            </a:r>
            <a:r>
              <a:rPr dirty="0" err="1" lang="en-US"/>
              <a:t>FN</a:t>
            </a:r>
            <a:r>
              <a:rPr dirty="0" lang="en-US"/>
              <a:t>): ...</a:t>
            </a:r>
            <a:br>
              <a:rPr dirty="0" lang="en-US"/>
            </a:br>
            <a:r>
              <a:rPr dirty="0" lang="en-US"/>
              <a:t>Precision: ...</a:t>
            </a:r>
            <a:br>
              <a:rPr dirty="0" lang="en-US"/>
            </a:br>
            <a:r>
              <a:rPr dirty="0" lang="en-US"/>
              <a:t>Recall: ...</a:t>
            </a:r>
            <a:br>
              <a:rPr dirty="0" lang="en-US"/>
            </a:br>
            <a:r>
              <a:rPr dirty="0" lang="en-US"/>
              <a:t>F1-Score: ...</a:t>
            </a:r>
            <a:endParaRPr dirty="0" lang="en-US"/>
          </a:p>
        </p:txBody>
      </p:sp>
    </p:spTree>
    <p:extLst>
      <p:ext uri="{454A8042-9DC7-4A76-BE3C-429AA2EF657E}">
        <p14:creationId xmlns:p14="http://schemas.microsoft.com/office/powerpoint/2010/main" val="1729319164612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1107199-0114-47B4-BFD5-2CB05EA6D61B}">
                <a16:creationId xmlns:a16="http://schemas.microsoft.com/office/drawing/2010/main" id="{1640FF51-8C36-4AC1-A127-937A97EFEA8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>
              <a:defRPr b="1" dirty="0" lang="en-US" sz="2400">
                <a:latin typeface="+mj-lt"/>
              </a:defRPr>
            </a:pPr>
            <a:r>
              <a:rPr dirty="0" lang="en-US"/>
              <a:t>Conclusion</a:t>
            </a:r>
            <a:endParaRPr dirty="0" lang="en-US"/>
          </a:p>
        </p:txBody>
      </p:sp>
      <p:sp>
        <p:nvSpPr>
          <p:cNvPr id="3" name="TextBox 2">
            <a:extLst>
              <a:ext uri="{5DC255D4-0CB9-46AA-9F1C-2E16979FA5BA}">
                <a16:creationId xmlns:a16="http://schemas.microsoft.com/office/drawing/2010/main" id="{9101ABA8-B7AF-4C97-AC87-D261B81980DD}"/>
              </a:ext>
            </a:extLst>
          </p:cNvPr>
          <p:cNvSpPr txBox="1"/>
          <p:nvPr/>
        </p:nvSpPr>
        <p:spPr>
          <a:xfrm rot="0">
            <a:off x="457200" y="2924175"/>
            <a:ext cx="7315200" cy="639946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/>
            <a:r>
              <a:rPr dirty="0" lang="en-US"/>
              <a:t/>
            </a:r>
          </a:p>
          <a:p>
            <a:pPr>
              <a:spcAft>
                <a:spcPts val="1400"/>
              </a:spcAft>
              <a:defRPr dirty="0" lang="en-US" sz="1800"/>
            </a:pPr>
            <a:r>
              <a:rPr dirty="0" lang="en-US"/>
              <a:t>Summary of findings and insights gained from the analysis.</a:t>
            </a:r>
            <a:endParaRPr dirty="0" lang="en-US"/>
          </a:p>
        </p:txBody>
      </p:sp>
    </p:spTree>
    <p:extLst>
      <p:ext uri="{1CA9F09A-90D7-4645-B7FC-EE2B576B4425}">
        <p14:creationId xmlns:p14="http://schemas.microsoft.com/office/powerpoint/2010/main" val="1729319164614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3:0:0" val="5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4:0:0" val="5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2" val="Dosis-medium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2024-10-19T11:50:38Z</dcterms:created>
  <dcterms:modified xsi:type="dcterms:W3CDTF">2024-10-19T11:55:33Z</dcterms:modified>
</cp:coreProperties>
</file>