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3852B0C9-8D85-4E79-B296-F6F14E911332}" type="datetimeFigureOut">
              <a:rPr lang="en-IN" smtClean="0"/>
              <a:t>18-11-2022</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00A7C367-5093-438D-BD25-809BFC83FA31}" type="slidenum">
              <a:rPr lang="en-IN" smtClean="0"/>
              <a:t>‹#›</a:t>
            </a:fld>
            <a:endParaRPr lang="en-IN"/>
          </a:p>
        </p:txBody>
      </p:sp>
    </p:spTree>
    <p:extLst>
      <p:ext uri="{BB962C8B-B14F-4D97-AF65-F5344CB8AC3E}">
        <p14:creationId xmlns:p14="http://schemas.microsoft.com/office/powerpoint/2010/main" val="307794111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52B0C9-8D85-4E79-B296-F6F14E911332}"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A7C367-5093-438D-BD25-809BFC83FA31}" type="slidenum">
              <a:rPr lang="en-IN" smtClean="0"/>
              <a:t>‹#›</a:t>
            </a:fld>
            <a:endParaRPr lang="en-IN"/>
          </a:p>
        </p:txBody>
      </p:sp>
    </p:spTree>
    <p:extLst>
      <p:ext uri="{BB962C8B-B14F-4D97-AF65-F5344CB8AC3E}">
        <p14:creationId xmlns:p14="http://schemas.microsoft.com/office/powerpoint/2010/main" val="3738586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52B0C9-8D85-4E79-B296-F6F14E911332}"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A7C367-5093-438D-BD25-809BFC83FA31}" type="slidenum">
              <a:rPr lang="en-IN" smtClean="0"/>
              <a:t>‹#›</a:t>
            </a:fld>
            <a:endParaRPr lang="en-IN"/>
          </a:p>
        </p:txBody>
      </p:sp>
    </p:spTree>
    <p:extLst>
      <p:ext uri="{BB962C8B-B14F-4D97-AF65-F5344CB8AC3E}">
        <p14:creationId xmlns:p14="http://schemas.microsoft.com/office/powerpoint/2010/main" val="1311253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52B0C9-8D85-4E79-B296-F6F14E911332}" type="datetimeFigureOut">
              <a:rPr lang="en-IN" smtClean="0"/>
              <a:t>18-11-2022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A7C367-5093-438D-BD25-809BFC83FA31}" type="slidenum">
              <a:rPr lang="en-IN" smtClean="0"/>
              <a:t>‹#›</a:t>
            </a:fld>
            <a:endParaRPr lang="en-IN"/>
          </a:p>
        </p:txBody>
      </p:sp>
    </p:spTree>
    <p:extLst>
      <p:ext uri="{BB962C8B-B14F-4D97-AF65-F5344CB8AC3E}">
        <p14:creationId xmlns:p14="http://schemas.microsoft.com/office/powerpoint/2010/main" val="266428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852B0C9-8D85-4E79-B296-F6F14E911332}" type="datetimeFigureOut">
              <a:rPr lang="en-IN" smtClean="0"/>
              <a:t>18-11-2022</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00A7C367-5093-438D-BD25-809BFC83FA31}" type="slidenum">
              <a:rPr lang="en-IN" smtClean="0"/>
              <a:t>‹#›</a:t>
            </a:fld>
            <a:endParaRPr lang="en-IN"/>
          </a:p>
        </p:txBody>
      </p:sp>
    </p:spTree>
    <p:extLst>
      <p:ext uri="{BB962C8B-B14F-4D97-AF65-F5344CB8AC3E}">
        <p14:creationId xmlns:p14="http://schemas.microsoft.com/office/powerpoint/2010/main" val="252861526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52B0C9-8D85-4E79-B296-F6F14E911332}" type="datetimeFigureOut">
              <a:rPr lang="en-IN" smtClean="0"/>
              <a:t>18-11-2022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A7C367-5093-438D-BD25-809BFC83FA31}" type="slidenum">
              <a:rPr lang="en-IN" smtClean="0"/>
              <a:t>‹#›</a:t>
            </a:fld>
            <a:endParaRPr lang="en-IN"/>
          </a:p>
        </p:txBody>
      </p:sp>
    </p:spTree>
    <p:extLst>
      <p:ext uri="{BB962C8B-B14F-4D97-AF65-F5344CB8AC3E}">
        <p14:creationId xmlns:p14="http://schemas.microsoft.com/office/powerpoint/2010/main" val="3597251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52B0C9-8D85-4E79-B296-F6F14E911332}" type="datetimeFigureOut">
              <a:rPr lang="en-IN" smtClean="0"/>
              <a:t>18-11-2022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A7C367-5093-438D-BD25-809BFC83FA31}" type="slidenum">
              <a:rPr lang="en-IN" smtClean="0"/>
              <a:t>‹#›</a:t>
            </a:fld>
            <a:endParaRPr lang="en-IN"/>
          </a:p>
        </p:txBody>
      </p:sp>
    </p:spTree>
    <p:extLst>
      <p:ext uri="{BB962C8B-B14F-4D97-AF65-F5344CB8AC3E}">
        <p14:creationId xmlns:p14="http://schemas.microsoft.com/office/powerpoint/2010/main" val="1501693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52B0C9-8D85-4E79-B296-F6F14E911332}" type="datetimeFigureOut">
              <a:rPr lang="en-IN" smtClean="0"/>
              <a:t>18-11-2022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A7C367-5093-438D-BD25-809BFC83FA31}" type="slidenum">
              <a:rPr lang="en-IN" smtClean="0"/>
              <a:t>‹#›</a:t>
            </a:fld>
            <a:endParaRPr lang="en-IN"/>
          </a:p>
        </p:txBody>
      </p:sp>
    </p:spTree>
    <p:extLst>
      <p:ext uri="{BB962C8B-B14F-4D97-AF65-F5344CB8AC3E}">
        <p14:creationId xmlns:p14="http://schemas.microsoft.com/office/powerpoint/2010/main" val="449187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52B0C9-8D85-4E79-B296-F6F14E911332}" type="datetimeFigureOut">
              <a:rPr lang="en-IN" smtClean="0"/>
              <a:t>18-11-2022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A7C367-5093-438D-BD25-809BFC83FA31}" type="slidenum">
              <a:rPr lang="en-IN" smtClean="0"/>
              <a:t>‹#›</a:t>
            </a:fld>
            <a:endParaRPr lang="en-IN"/>
          </a:p>
        </p:txBody>
      </p:sp>
    </p:spTree>
    <p:extLst>
      <p:ext uri="{BB962C8B-B14F-4D97-AF65-F5344CB8AC3E}">
        <p14:creationId xmlns:p14="http://schemas.microsoft.com/office/powerpoint/2010/main" val="54620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852B0C9-8D85-4E79-B296-F6F14E911332}" type="datetimeFigureOut">
              <a:rPr lang="en-IN" smtClean="0"/>
              <a:t>18-11-2022</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00A7C367-5093-438D-BD25-809BFC83FA31}"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89749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852B0C9-8D85-4E79-B296-F6F14E911332}" type="datetimeFigureOut">
              <a:rPr lang="en-IN" smtClean="0"/>
              <a:t>18-11-2022</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00A7C367-5093-438D-BD25-809BFC83FA31}"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3414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852B0C9-8D85-4E79-B296-F6F14E911332}" type="datetimeFigureOut">
              <a:rPr lang="en-IN" smtClean="0"/>
              <a:t>18-11-2022</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00A7C367-5093-438D-BD25-809BFC83FA31}" type="slidenum">
              <a:rPr lang="en-IN" smtClean="0"/>
              <a:t>‹#›</a:t>
            </a:fld>
            <a:endParaRPr lang="en-IN"/>
          </a:p>
        </p:txBody>
      </p:sp>
    </p:spTree>
    <p:extLst>
      <p:ext uri="{BB962C8B-B14F-4D97-AF65-F5344CB8AC3E}">
        <p14:creationId xmlns:p14="http://schemas.microsoft.com/office/powerpoint/2010/main" val="36646037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6C72-5471-209A-CC27-E5DC47CD02AD}"/>
              </a:ext>
            </a:extLst>
          </p:cNvPr>
          <p:cNvSpPr>
            <a:spLocks noGrp="1"/>
          </p:cNvSpPr>
          <p:nvPr>
            <p:ph type="ctrTitle"/>
          </p:nvPr>
        </p:nvSpPr>
        <p:spPr/>
        <p:txBody>
          <a:bodyPr/>
          <a:lstStyle/>
          <a:p>
            <a:r>
              <a:rPr lang="en-US" dirty="0"/>
              <a:t>Ai pose detection</a:t>
            </a:r>
            <a:endParaRPr lang="en-IN" dirty="0"/>
          </a:p>
        </p:txBody>
      </p:sp>
      <p:pic>
        <p:nvPicPr>
          <p:cNvPr id="4" name="Picture 3">
            <a:extLst>
              <a:ext uri="{FF2B5EF4-FFF2-40B4-BE49-F238E27FC236}">
                <a16:creationId xmlns:a16="http://schemas.microsoft.com/office/drawing/2014/main" id="{9E35637F-2D27-531A-E92A-C614247AFEB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71575" y="1271329"/>
            <a:ext cx="1248850" cy="598126"/>
          </a:xfrm>
          <a:prstGeom prst="rect">
            <a:avLst/>
          </a:prstGeom>
          <a:noFill/>
          <a:ln>
            <a:noFill/>
          </a:ln>
        </p:spPr>
      </p:pic>
    </p:spTree>
    <p:extLst>
      <p:ext uri="{BB962C8B-B14F-4D97-AF65-F5344CB8AC3E}">
        <p14:creationId xmlns:p14="http://schemas.microsoft.com/office/powerpoint/2010/main" val="3665583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009CC62-2D8C-06DD-BE87-6B665510BB38}"/>
              </a:ext>
            </a:extLst>
          </p:cNvPr>
          <p:cNvPicPr>
            <a:picLocks noGrp="1" noChangeAspect="1"/>
          </p:cNvPicPr>
          <p:nvPr>
            <p:ph idx="1"/>
          </p:nvPr>
        </p:nvPicPr>
        <p:blipFill>
          <a:blip r:embed="rId2"/>
          <a:stretch>
            <a:fillRect/>
          </a:stretch>
        </p:blipFill>
        <p:spPr>
          <a:xfrm>
            <a:off x="1066800" y="1334502"/>
            <a:ext cx="10058400" cy="4217570"/>
          </a:xfrm>
          <a:prstGeom prst="rect">
            <a:avLst/>
          </a:prstGeom>
        </p:spPr>
      </p:pic>
    </p:spTree>
    <p:extLst>
      <p:ext uri="{BB962C8B-B14F-4D97-AF65-F5344CB8AC3E}">
        <p14:creationId xmlns:p14="http://schemas.microsoft.com/office/powerpoint/2010/main" val="206558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972A41-F4BD-D161-3DF4-BDA4A0838AEB}"/>
              </a:ext>
            </a:extLst>
          </p:cNvPr>
          <p:cNvPicPr>
            <a:picLocks noChangeAspect="1"/>
          </p:cNvPicPr>
          <p:nvPr/>
        </p:nvPicPr>
        <p:blipFill>
          <a:blip r:embed="rId2"/>
          <a:stretch>
            <a:fillRect/>
          </a:stretch>
        </p:blipFill>
        <p:spPr>
          <a:xfrm>
            <a:off x="2211275" y="1533550"/>
            <a:ext cx="7769449" cy="3790899"/>
          </a:xfrm>
          <a:prstGeom prst="rect">
            <a:avLst/>
          </a:prstGeom>
        </p:spPr>
      </p:pic>
    </p:spTree>
    <p:extLst>
      <p:ext uri="{BB962C8B-B14F-4D97-AF65-F5344CB8AC3E}">
        <p14:creationId xmlns:p14="http://schemas.microsoft.com/office/powerpoint/2010/main" val="1317046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AD6396-AAF5-788D-D55E-73074649745C}"/>
              </a:ext>
            </a:extLst>
          </p:cNvPr>
          <p:cNvSpPr>
            <a:spLocks noGrp="1"/>
          </p:cNvSpPr>
          <p:nvPr>
            <p:ph idx="1"/>
          </p:nvPr>
        </p:nvSpPr>
        <p:spPr>
          <a:xfrm>
            <a:off x="1066800" y="1075765"/>
            <a:ext cx="10058400" cy="4959275"/>
          </a:xfrm>
        </p:spPr>
        <p:txBody>
          <a:bodyPr/>
          <a:lstStyle/>
          <a:p>
            <a:pPr marR="55880" algn="ctr">
              <a:lnSpc>
                <a:spcPct val="107000"/>
              </a:lnSpc>
              <a:spcBef>
                <a:spcPts val="295"/>
              </a:spcBef>
              <a:spcAft>
                <a:spcPts val="800"/>
              </a:spcAft>
            </a:pPr>
            <a:r>
              <a:rPr lang="en-IN" sz="1800" b="1">
                <a:ln>
                  <a:noFill/>
                </a:ln>
                <a:solidFill>
                  <a:srgbClr val="385623"/>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Python Project Prerequisites: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R="55880" algn="ctr">
              <a:lnSpc>
                <a:spcPct val="107000"/>
              </a:lnSpc>
              <a:spcBef>
                <a:spcPts val="295"/>
              </a:spcBef>
              <a:spcAft>
                <a:spcPts val="800"/>
              </a:spcAft>
            </a:pPr>
            <a:r>
              <a:rPr lang="en-IN" sz="1800" b="1">
                <a:ln>
                  <a:noFill/>
                </a:ln>
                <a:solidFill>
                  <a:srgbClr val="385623"/>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en-IN" sz="1800" b="1">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IDE Used:</a:t>
            </a:r>
            <a:r>
              <a:rPr lang="en-IN" sz="180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Visual Studio Code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80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Python Packages Installation (opencv, mediapipe).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9425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380,239 Thank You Images, Stock Photos &amp; Vectors | Shutterstock">
            <a:extLst>
              <a:ext uri="{FF2B5EF4-FFF2-40B4-BE49-F238E27FC236}">
                <a16:creationId xmlns:a16="http://schemas.microsoft.com/office/drawing/2014/main" id="{4FEFAACC-6ACB-86BE-BD71-C0DEC77F85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924"/>
          <a:stretch/>
        </p:blipFill>
        <p:spPr bwMode="auto">
          <a:xfrm>
            <a:off x="1864378" y="1379079"/>
            <a:ext cx="8463243" cy="3405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016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96991-B45B-7C00-C035-764220866C40}"/>
              </a:ext>
            </a:extLst>
          </p:cNvPr>
          <p:cNvSpPr>
            <a:spLocks noGrp="1"/>
          </p:cNvSpPr>
          <p:nvPr>
            <p:ph type="ctrTitle"/>
          </p:nvPr>
        </p:nvSpPr>
        <p:spPr>
          <a:xfrm>
            <a:off x="1561707" y="3429000"/>
            <a:ext cx="9068586" cy="1561614"/>
          </a:xfrm>
        </p:spPr>
        <p:txBody>
          <a:bodyPr/>
          <a:lstStyle/>
          <a:p>
            <a:pPr marL="45720" marR="55880" algn="ctr">
              <a:lnSpc>
                <a:spcPct val="107000"/>
              </a:lnSpc>
              <a:spcAft>
                <a:spcPts val="800"/>
              </a:spcAft>
            </a:pPr>
            <a:r>
              <a:rPr lang="en-IN" sz="5400" dirty="0">
                <a:ln>
                  <a:noFill/>
                </a:ln>
                <a:solidFill>
                  <a:srgbClr val="000000"/>
                </a:solidFill>
                <a:effectLst>
                  <a:outerShdw blurRad="38100" dist="19050" dir="2700000" algn="tl">
                    <a:schemeClr val="dk1">
                      <a:alpha val="40000"/>
                    </a:schemeClr>
                  </a:outerShdw>
                </a:effectLst>
                <a:ea typeface="Times New Roman" panose="02020603050405020304" pitchFamily="18" charset="0"/>
                <a:cs typeface="Times New Roman" panose="02020603050405020304" pitchFamily="18" charset="0"/>
              </a:rPr>
              <a:t>SUMMER INTERNSHIP</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3600" b="1" baseline="30000" dirty="0">
                <a:ln>
                  <a:noFill/>
                </a:ln>
                <a:solidFill>
                  <a:srgbClr val="000000"/>
                </a:solidFill>
                <a:effectLst>
                  <a:outerShdw blurRad="38100" dist="19050" dir="2700000" algn="tl">
                    <a:schemeClr val="dk1">
                      <a:alpha val="40000"/>
                    </a:schemeClr>
                  </a:outerShdw>
                </a:effectLst>
                <a:ea typeface="Times New Roman" panose="02020603050405020304" pitchFamily="18" charset="0"/>
                <a:cs typeface="Times New Roman" panose="02020603050405020304" pitchFamily="18" charset="0"/>
              </a:rPr>
              <a:t>Submitted by – PRATEEK ARORA</a:t>
            </a:r>
            <a:br>
              <a:rPr lang="en-IN" sz="3600" dirty="0">
                <a:effectLst/>
                <a:ea typeface="Calibri" panose="020F0502020204030204" pitchFamily="34" charset="0"/>
                <a:cs typeface="Times New Roman" panose="02020603050405020304" pitchFamily="18" charset="0"/>
              </a:rPr>
            </a:br>
            <a:r>
              <a:rPr lang="en-IN" sz="3600" b="1" baseline="30000" dirty="0">
                <a:ln>
                  <a:noFill/>
                </a:ln>
                <a:solidFill>
                  <a:srgbClr val="000000"/>
                </a:solidFill>
                <a:effectLst>
                  <a:outerShdw blurRad="38100" dist="19050" dir="2700000" algn="tl">
                    <a:schemeClr val="dk1">
                      <a:alpha val="40000"/>
                    </a:schemeClr>
                  </a:outerShdw>
                </a:effectLst>
                <a:ea typeface="Times New Roman" panose="02020603050405020304" pitchFamily="18" charset="0"/>
                <a:cs typeface="Times New Roman" panose="02020603050405020304" pitchFamily="18" charset="0"/>
              </a:rPr>
              <a:t>Roll no -2K20CUN01077</a:t>
            </a:r>
            <a:br>
              <a:rPr lang="en-IN" sz="3600" dirty="0">
                <a:effectLst/>
                <a:ea typeface="Calibri" panose="020F0502020204030204" pitchFamily="34" charset="0"/>
                <a:cs typeface="Times New Roman" panose="02020603050405020304" pitchFamily="18" charset="0"/>
              </a:rPr>
            </a:br>
            <a:r>
              <a:rPr lang="en-IN" sz="3600" b="1" baseline="30000" dirty="0">
                <a:ln>
                  <a:noFill/>
                </a:ln>
                <a:solidFill>
                  <a:srgbClr val="000000"/>
                </a:solidFill>
                <a:effectLst>
                  <a:outerShdw blurRad="38100" dist="19050" dir="2700000" algn="tl">
                    <a:schemeClr val="dk1">
                      <a:alpha val="40000"/>
                    </a:schemeClr>
                  </a:outerShdw>
                </a:effectLst>
                <a:ea typeface="Times New Roman" panose="02020603050405020304" pitchFamily="18" charset="0"/>
                <a:cs typeface="Times New Roman" panose="02020603050405020304" pitchFamily="18" charset="0"/>
              </a:rPr>
              <a:t>Class – CSE-5B-G1</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223E0BC5-89E7-B418-455C-380F23E9212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71575" y="1271329"/>
            <a:ext cx="1248850" cy="598126"/>
          </a:xfrm>
          <a:prstGeom prst="rect">
            <a:avLst/>
          </a:prstGeom>
          <a:noFill/>
          <a:ln>
            <a:noFill/>
          </a:ln>
        </p:spPr>
      </p:pic>
    </p:spTree>
    <p:extLst>
      <p:ext uri="{BB962C8B-B14F-4D97-AF65-F5344CB8AC3E}">
        <p14:creationId xmlns:p14="http://schemas.microsoft.com/office/powerpoint/2010/main" val="3276087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A57A7-9FD9-B50B-7261-D90C6477B26B}"/>
              </a:ext>
            </a:extLst>
          </p:cNvPr>
          <p:cNvSpPr>
            <a:spLocks noGrp="1"/>
          </p:cNvSpPr>
          <p:nvPr>
            <p:ph type="title"/>
          </p:nvPr>
        </p:nvSpPr>
        <p:spPr/>
        <p:txBody>
          <a:bodyPr/>
          <a:lstStyle/>
          <a:p>
            <a:pPr algn="ctr"/>
            <a:r>
              <a:rPr lang="en-US" dirty="0"/>
              <a:t>ABSTRACT</a:t>
            </a:r>
            <a:endParaRPr lang="en-IN" dirty="0"/>
          </a:p>
        </p:txBody>
      </p:sp>
      <p:sp>
        <p:nvSpPr>
          <p:cNvPr id="3" name="Content Placeholder 2">
            <a:extLst>
              <a:ext uri="{FF2B5EF4-FFF2-40B4-BE49-F238E27FC236}">
                <a16:creationId xmlns:a16="http://schemas.microsoft.com/office/drawing/2014/main" id="{0EB118A6-6BDE-B093-C028-1CD422C2CDE4}"/>
              </a:ext>
            </a:extLst>
          </p:cNvPr>
          <p:cNvSpPr>
            <a:spLocks noGrp="1"/>
          </p:cNvSpPr>
          <p:nvPr>
            <p:ph idx="1"/>
          </p:nvPr>
        </p:nvSpPr>
        <p:spPr/>
        <p:txBody>
          <a:bodyPr/>
          <a:lstStyle/>
          <a:p>
            <a:r>
              <a:rPr lang="en-IN" sz="3600" dirty="0">
                <a:ln>
                  <a:noFill/>
                </a:ln>
                <a:solidFill>
                  <a:srgbClr val="000000"/>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AI pose detection is a helpful tool which can help us optimize us our fitness activity, it tracks human body and points to the body joints to create a tracking system, which is connected internally to system image processing device through its internal modules.</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08230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834B3-1243-E38F-2423-EB10DB430280}"/>
              </a:ext>
            </a:extLst>
          </p:cNvPr>
          <p:cNvSpPr>
            <a:spLocks noGrp="1"/>
          </p:cNvSpPr>
          <p:nvPr>
            <p:ph type="title"/>
          </p:nvPr>
        </p:nvSpPr>
        <p:spPr/>
        <p:txBody>
          <a:bodyPr/>
          <a:lstStyle/>
          <a:p>
            <a:pPr algn="ctr"/>
            <a:r>
              <a:rPr lang="en-US" dirty="0"/>
              <a:t>OBJECTIVE</a:t>
            </a:r>
            <a:endParaRPr lang="en-IN" dirty="0"/>
          </a:p>
        </p:txBody>
      </p:sp>
      <p:sp>
        <p:nvSpPr>
          <p:cNvPr id="3" name="Content Placeholder 2">
            <a:extLst>
              <a:ext uri="{FF2B5EF4-FFF2-40B4-BE49-F238E27FC236}">
                <a16:creationId xmlns:a16="http://schemas.microsoft.com/office/drawing/2014/main" id="{BED9ED04-4018-B9B8-8E8A-A6547B28059C}"/>
              </a:ext>
            </a:extLst>
          </p:cNvPr>
          <p:cNvSpPr>
            <a:spLocks noGrp="1"/>
          </p:cNvSpPr>
          <p:nvPr>
            <p:ph idx="1"/>
          </p:nvPr>
        </p:nvSpPr>
        <p:spPr/>
        <p:txBody>
          <a:bodyPr/>
          <a:lstStyle/>
          <a:p>
            <a:r>
              <a:rPr lang="en-IN" sz="4000" kern="1800" dirty="0">
                <a:ln>
                  <a:noFill/>
                </a:ln>
                <a:solidFill>
                  <a:srgbClr val="000000"/>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The ultimate objective of this tool is to provide an efficient and optimized way to optimize your fitness activities, it tracks movement in real time and in calculating your reps and activity.</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77312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E30E-9161-4B1B-BEBD-99B2AB646FDE}"/>
              </a:ext>
            </a:extLst>
          </p:cNvPr>
          <p:cNvSpPr>
            <a:spLocks noGrp="1"/>
          </p:cNvSpPr>
          <p:nvPr>
            <p:ph type="title"/>
          </p:nvPr>
        </p:nvSpPr>
        <p:spPr/>
        <p:txBody>
          <a:bodyPr/>
          <a:lstStyle/>
          <a:p>
            <a:pPr algn="ctr"/>
            <a:r>
              <a:rPr lang="en-US" dirty="0"/>
              <a:t>PURPOSE</a:t>
            </a:r>
            <a:endParaRPr lang="en-IN" dirty="0"/>
          </a:p>
        </p:txBody>
      </p:sp>
      <p:sp>
        <p:nvSpPr>
          <p:cNvPr id="3" name="Content Placeholder 2">
            <a:extLst>
              <a:ext uri="{FF2B5EF4-FFF2-40B4-BE49-F238E27FC236}">
                <a16:creationId xmlns:a16="http://schemas.microsoft.com/office/drawing/2014/main" id="{1A26C8DE-F66E-8E31-DDF5-49341773960C}"/>
              </a:ext>
            </a:extLst>
          </p:cNvPr>
          <p:cNvSpPr>
            <a:spLocks noGrp="1"/>
          </p:cNvSpPr>
          <p:nvPr>
            <p:ph idx="1"/>
          </p:nvPr>
        </p:nvSpPr>
        <p:spPr/>
        <p:txBody>
          <a:bodyPr/>
          <a:lstStyle/>
          <a:p>
            <a:pPr>
              <a:lnSpc>
                <a:spcPct val="107000"/>
              </a:lnSpc>
              <a:spcAft>
                <a:spcPts val="800"/>
              </a:spcAft>
            </a:pPr>
            <a:r>
              <a:rPr lang="en-IN" sz="3200" kern="1800" dirty="0">
                <a:ln>
                  <a:noFill/>
                </a:ln>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Purpose is to create an AI based fitness tracker, which can prove be useful in daily fitness schedules.</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800" dirty="0">
                <a:ln>
                  <a:noFill/>
                </a:ln>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1321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8611E-9DD6-2078-9508-9A628E9E4134}"/>
              </a:ext>
            </a:extLst>
          </p:cNvPr>
          <p:cNvSpPr>
            <a:spLocks noGrp="1"/>
          </p:cNvSpPr>
          <p:nvPr>
            <p:ph type="title"/>
          </p:nvPr>
        </p:nvSpPr>
        <p:spPr/>
        <p:txBody>
          <a:bodyPr/>
          <a:lstStyle/>
          <a:p>
            <a:pPr algn="ctr"/>
            <a:r>
              <a:rPr lang="en-US" dirty="0"/>
              <a:t>GUI OF TOOL</a:t>
            </a:r>
            <a:endParaRPr lang="en-IN" dirty="0"/>
          </a:p>
        </p:txBody>
      </p:sp>
      <p:pic>
        <p:nvPicPr>
          <p:cNvPr id="3" name="Picture 2">
            <a:extLst>
              <a:ext uri="{FF2B5EF4-FFF2-40B4-BE49-F238E27FC236}">
                <a16:creationId xmlns:a16="http://schemas.microsoft.com/office/drawing/2014/main" id="{A21FF8B7-6966-4296-2367-7D66E72716EB}"/>
              </a:ext>
            </a:extLst>
          </p:cNvPr>
          <p:cNvPicPr>
            <a:picLocks noChangeAspect="1"/>
          </p:cNvPicPr>
          <p:nvPr/>
        </p:nvPicPr>
        <p:blipFill>
          <a:blip r:embed="rId2"/>
          <a:stretch>
            <a:fillRect/>
          </a:stretch>
        </p:blipFill>
        <p:spPr>
          <a:xfrm>
            <a:off x="3230245" y="1904269"/>
            <a:ext cx="5731510" cy="4558665"/>
          </a:xfrm>
          <a:prstGeom prst="rect">
            <a:avLst/>
          </a:prstGeom>
        </p:spPr>
      </p:pic>
    </p:spTree>
    <p:extLst>
      <p:ext uri="{BB962C8B-B14F-4D97-AF65-F5344CB8AC3E}">
        <p14:creationId xmlns:p14="http://schemas.microsoft.com/office/powerpoint/2010/main" val="2516462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D332BD-E576-F848-ABCA-18863E261426}"/>
              </a:ext>
            </a:extLst>
          </p:cNvPr>
          <p:cNvPicPr>
            <a:picLocks noChangeAspect="1"/>
          </p:cNvPicPr>
          <p:nvPr/>
        </p:nvPicPr>
        <p:blipFill>
          <a:blip r:embed="rId2"/>
          <a:stretch>
            <a:fillRect/>
          </a:stretch>
        </p:blipFill>
        <p:spPr>
          <a:xfrm>
            <a:off x="2175028" y="579449"/>
            <a:ext cx="8260969" cy="5932322"/>
          </a:xfrm>
          <a:prstGeom prst="rect">
            <a:avLst/>
          </a:prstGeom>
        </p:spPr>
      </p:pic>
    </p:spTree>
    <p:extLst>
      <p:ext uri="{BB962C8B-B14F-4D97-AF65-F5344CB8AC3E}">
        <p14:creationId xmlns:p14="http://schemas.microsoft.com/office/powerpoint/2010/main" val="295000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9216-752B-E6FC-8999-35053B7703C9}"/>
              </a:ext>
            </a:extLst>
          </p:cNvPr>
          <p:cNvSpPr>
            <a:spLocks noGrp="1"/>
          </p:cNvSpPr>
          <p:nvPr>
            <p:ph type="title"/>
          </p:nvPr>
        </p:nvSpPr>
        <p:spPr/>
        <p:txBody>
          <a:bodyPr>
            <a:normAutofit/>
          </a:bodyPr>
          <a:lstStyle/>
          <a:p>
            <a:pPr algn="ctr"/>
            <a:r>
              <a:rPr lang="en-US" sz="4400" dirty="0"/>
              <a:t>EXPLAINATION AND IMPLEMENTATION</a:t>
            </a:r>
            <a:endParaRPr lang="en-IN" sz="4400" dirty="0"/>
          </a:p>
        </p:txBody>
      </p:sp>
      <p:sp>
        <p:nvSpPr>
          <p:cNvPr id="3" name="Content Placeholder 2">
            <a:extLst>
              <a:ext uri="{FF2B5EF4-FFF2-40B4-BE49-F238E27FC236}">
                <a16:creationId xmlns:a16="http://schemas.microsoft.com/office/drawing/2014/main" id="{09ABA20B-8282-81A9-6A6F-9A5C11993C8E}"/>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rPr>
              <a:t>This part of code is to import required files for the program to run.</a:t>
            </a:r>
          </a:p>
          <a:p>
            <a:endParaRPr lang="en-IN" dirty="0"/>
          </a:p>
          <a:p>
            <a:endParaRPr lang="en-IN" dirty="0"/>
          </a:p>
          <a:p>
            <a:endParaRPr lang="en-IN" dirty="0"/>
          </a:p>
          <a:p>
            <a:endParaRPr lang="en-IN" dirty="0"/>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turns ON the system which opens the camera of the system to run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mediapipe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interface.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Main program or function which enables us to build the program, track records of body movement.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41AF272-D0E5-4ACA-1C72-2CCAE02E202D}"/>
              </a:ext>
            </a:extLst>
          </p:cNvPr>
          <p:cNvPicPr>
            <a:picLocks noChangeAspect="1"/>
          </p:cNvPicPr>
          <p:nvPr/>
        </p:nvPicPr>
        <p:blipFill>
          <a:blip r:embed="rId2"/>
          <a:stretch>
            <a:fillRect/>
          </a:stretch>
        </p:blipFill>
        <p:spPr>
          <a:xfrm>
            <a:off x="1385271" y="2657811"/>
            <a:ext cx="3863340" cy="1165860"/>
          </a:xfrm>
          <a:prstGeom prst="rect">
            <a:avLst/>
          </a:prstGeom>
        </p:spPr>
      </p:pic>
      <p:pic>
        <p:nvPicPr>
          <p:cNvPr id="5" name="Picture 4">
            <a:extLst>
              <a:ext uri="{FF2B5EF4-FFF2-40B4-BE49-F238E27FC236}">
                <a16:creationId xmlns:a16="http://schemas.microsoft.com/office/drawing/2014/main" id="{10C7DC61-459D-E06D-91F6-3A708CCCA0B0}"/>
              </a:ext>
            </a:extLst>
          </p:cNvPr>
          <p:cNvPicPr>
            <a:picLocks noChangeAspect="1"/>
          </p:cNvPicPr>
          <p:nvPr/>
        </p:nvPicPr>
        <p:blipFill>
          <a:blip r:embed="rId3"/>
          <a:stretch>
            <a:fillRect/>
          </a:stretch>
        </p:blipFill>
        <p:spPr>
          <a:xfrm>
            <a:off x="1385271" y="4579956"/>
            <a:ext cx="2369820" cy="510540"/>
          </a:xfrm>
          <a:prstGeom prst="rect">
            <a:avLst/>
          </a:prstGeom>
        </p:spPr>
      </p:pic>
    </p:spTree>
    <p:extLst>
      <p:ext uri="{BB962C8B-B14F-4D97-AF65-F5344CB8AC3E}">
        <p14:creationId xmlns:p14="http://schemas.microsoft.com/office/powerpoint/2010/main" val="568332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43153-46DF-2D94-13B3-902C9ED4A0C1}"/>
              </a:ext>
            </a:extLst>
          </p:cNvPr>
          <p:cNvSpPr>
            <a:spLocks noGrp="1"/>
          </p:cNvSpPr>
          <p:nvPr>
            <p:ph idx="1"/>
          </p:nvPr>
        </p:nvSpPr>
        <p:spPr>
          <a:xfrm>
            <a:off x="1066800" y="923365"/>
            <a:ext cx="10058400" cy="5111675"/>
          </a:xfrm>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Main program or function which enables us to build the program, track records of body movement.</a:t>
            </a:r>
          </a:p>
          <a:p>
            <a:endParaRPr lang="en-IN"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part tracks body, shows colouration detects arm and shoulders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B5B93A00-BD2A-98F4-177B-D17A22B1CD4B}"/>
              </a:ext>
            </a:extLst>
          </p:cNvPr>
          <p:cNvPicPr>
            <a:picLocks noChangeAspect="1"/>
          </p:cNvPicPr>
          <p:nvPr/>
        </p:nvPicPr>
        <p:blipFill>
          <a:blip r:embed="rId2"/>
          <a:stretch>
            <a:fillRect/>
          </a:stretch>
        </p:blipFill>
        <p:spPr>
          <a:xfrm>
            <a:off x="1356622" y="1341530"/>
            <a:ext cx="4058060" cy="1623044"/>
          </a:xfrm>
          <a:prstGeom prst="rect">
            <a:avLst/>
          </a:prstGeom>
        </p:spPr>
      </p:pic>
      <p:pic>
        <p:nvPicPr>
          <p:cNvPr id="6" name="Picture 5">
            <a:extLst>
              <a:ext uri="{FF2B5EF4-FFF2-40B4-BE49-F238E27FC236}">
                <a16:creationId xmlns:a16="http://schemas.microsoft.com/office/drawing/2014/main" id="{93FF37AD-9118-43F5-616A-618DCF5C1182}"/>
              </a:ext>
            </a:extLst>
          </p:cNvPr>
          <p:cNvPicPr>
            <a:picLocks noChangeAspect="1"/>
          </p:cNvPicPr>
          <p:nvPr/>
        </p:nvPicPr>
        <p:blipFill>
          <a:blip r:embed="rId3"/>
          <a:stretch>
            <a:fillRect/>
          </a:stretch>
        </p:blipFill>
        <p:spPr>
          <a:xfrm>
            <a:off x="1356622" y="3780081"/>
            <a:ext cx="5340013" cy="2007386"/>
          </a:xfrm>
          <a:prstGeom prst="rect">
            <a:avLst/>
          </a:prstGeom>
        </p:spPr>
      </p:pic>
    </p:spTree>
    <p:extLst>
      <p:ext uri="{BB962C8B-B14F-4D97-AF65-F5344CB8AC3E}">
        <p14:creationId xmlns:p14="http://schemas.microsoft.com/office/powerpoint/2010/main" val="34984316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22</TotalTime>
  <Words>231</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Century Gothic</vt:lpstr>
      <vt:lpstr>Garamond</vt:lpstr>
      <vt:lpstr>Symbol</vt:lpstr>
      <vt:lpstr>Times New Roman</vt:lpstr>
      <vt:lpstr>Savon</vt:lpstr>
      <vt:lpstr>Ai pose detection</vt:lpstr>
      <vt:lpstr>SUMMER INTERNSHIP Submitted by – PRATEEK ARORA Roll no -2K20CUN01077 Class – CSE-5B-G1 </vt:lpstr>
      <vt:lpstr>ABSTRACT</vt:lpstr>
      <vt:lpstr>OBJECTIVE</vt:lpstr>
      <vt:lpstr>PURPOSE</vt:lpstr>
      <vt:lpstr>GUI OF TOOL</vt:lpstr>
      <vt:lpstr>PowerPoint Presentation</vt:lpstr>
      <vt:lpstr>EXPLAINATION AND IMPLEMENTATION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AKHIL_KUMARPARMAR</dc:creator>
  <cp:lastModifiedBy>Prateek arora</cp:lastModifiedBy>
  <cp:revision>18</cp:revision>
  <dcterms:created xsi:type="dcterms:W3CDTF">2022-11-18T05:25:24Z</dcterms:created>
  <dcterms:modified xsi:type="dcterms:W3CDTF">2022-11-18T07:53:33Z</dcterms:modified>
</cp:coreProperties>
</file>