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A234E2D7-6EF5-40C5-AB56-CA423FFBC362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Aid Escalating Internet Coverage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320000" y="3600000"/>
            <a:ext cx="522000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latin typeface="Arial"/>
              </a:rPr>
              <a:t>Team Name: Zero Accuracy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latin typeface="Arial"/>
              </a:rPr>
              <a:t>MT2022080 Prateek Chhimwal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latin typeface="Arial"/>
              </a:rPr>
              <a:t>MT2022078 Prasad Magdum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300" spc="-1" strike="noStrike">
                <a:latin typeface="Arial"/>
              </a:rPr>
              <a:t>COVERED SO FAR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12280" y="1021680"/>
            <a:ext cx="920196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Evaluation 1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Data pre-processing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Exploratory Data Analysis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Text Preprocessing (nltk-Library)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TF-IDF (Word Embedding Technique)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Logistic Regression Classifier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Evaluation-2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Prediction of column “alchemy_category”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Prediction of column “alchemy_category_score”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Word2Vec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XGBoost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Stacking ensemble (KNNC,SVC,RF,GNB, meta model Logistic Regression)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48360" y="180000"/>
            <a:ext cx="54716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2400" spc="-1" strike="noStrike">
                <a:latin typeface="Arial"/>
              </a:rPr>
              <a:t>PREDICTION OF “alchemy_category”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900000" y="720000"/>
            <a:ext cx="882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6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Prediction of column alchemy_category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Data corresponding to “?” put into testing dataset.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Rest of the data taken as training dataset. 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It becomes multiclass classification task.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Applied Decision Tree Algorithm to achieve this task.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900000" y="3420000"/>
            <a:ext cx="8820000" cy="104220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89800" y="1174680"/>
            <a:ext cx="8411040" cy="281916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  <p:sp>
        <p:nvSpPr>
          <p:cNvPr id="194" name=""/>
          <p:cNvSpPr txBox="1"/>
          <p:nvPr/>
        </p:nvSpPr>
        <p:spPr>
          <a:xfrm>
            <a:off x="180000" y="166320"/>
            <a:ext cx="6736320" cy="7369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MULTICLASS CLASSIFICATION USING DECISION TREES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Replaced “?” with the corressponding predicted values.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108360" y="1031760"/>
            <a:ext cx="7271640" cy="11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The data corresponding to “?” is put into testing dataset.</a:t>
            </a:r>
            <a:endParaRPr b="0" lang="en-IN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Rest of the data is taken as training dataset.</a:t>
            </a:r>
            <a:endParaRPr b="0" lang="en-IN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“</a:t>
            </a:r>
            <a:r>
              <a:rPr b="0" lang="en-IN" sz="1500" spc="-1" strike="noStrike">
                <a:latin typeface="Arial"/>
              </a:rPr>
              <a:t>alchemy_category” score are numerical values  </a:t>
            </a:r>
            <a:endParaRPr b="0" lang="en-IN" sz="15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Predicting “alchemy_category_score” using Linear Regression.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540000" y="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400" spc="-1" strike="noStrike">
                <a:latin typeface="Arial"/>
              </a:rPr>
              <a:t>PREDICTION OF “alchemy_category_score”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08360" y="3132000"/>
            <a:ext cx="9838440" cy="144000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7920000" y="60120"/>
            <a:ext cx="1440000" cy="281988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  <p:sp>
        <p:nvSpPr>
          <p:cNvPr id="199" name=""/>
          <p:cNvSpPr txBox="1"/>
          <p:nvPr/>
        </p:nvSpPr>
        <p:spPr>
          <a:xfrm>
            <a:off x="0" y="2506320"/>
            <a:ext cx="3420000" cy="3736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LINEAR REGRESSION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300" spc="-1" strike="noStrike">
                <a:latin typeface="Arial"/>
              </a:rPr>
              <a:t>WORD2VEC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031760"/>
            <a:ext cx="921600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Word2vec represents each distinct word with a particular list of numbers called a vector. The vectors are chosen carefully such that they capture the semantic and syntactic qualities of words.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Word embeddings using shallow neural network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60000" y="2146320"/>
            <a:ext cx="9720000" cy="73368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360000" y="3240000"/>
            <a:ext cx="9720000" cy="126144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490320" y="385200"/>
            <a:ext cx="9118800" cy="20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TFIDF weighted Word2Vec 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Calculated tfidf value of each word and then by multiplying tfidf value with the corresponding word &amp; then divided the sum by tfidf value’s sum.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938520" y="1814400"/>
            <a:ext cx="6303600" cy="304236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3600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XGBoost is an optimized distributed gradient boosting library designed to be highly efficient, flexible and portable.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300" spc="-1" strike="noStrike">
                <a:latin typeface="Arial"/>
              </a:rPr>
              <a:t>XG-Boost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540000" y="2074680"/>
            <a:ext cx="9336240" cy="170532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540000" y="3939840"/>
            <a:ext cx="9360000" cy="1100160"/>
          </a:xfrm>
          <a:prstGeom prst="rect">
            <a:avLst/>
          </a:prstGeom>
          <a:ln w="18000">
            <a:solidFill>
              <a:srgbClr val="ffbf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2022-11-20T18:59:12Z</dcterms:created>
  <dc:creator/>
  <dc:description/>
  <dc:language>en-IN</dc:language>
  <cp:lastModifiedBy/>
  <dcterms:modified xsi:type="dcterms:W3CDTF">2022-11-22T17:33:25Z</dcterms:modified>
  <cp:revision>4</cp:revision>
  <dc:subject/>
  <dc:title>Beehive</dc:title>
</cp:coreProperties>
</file>