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2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A3B"/>
    <a:srgbClr val="FF9953"/>
    <a:srgbClr val="27B376"/>
    <a:srgbClr val="09C893"/>
    <a:srgbClr val="00B485"/>
    <a:srgbClr val="00CC99"/>
    <a:srgbClr val="2BB32B"/>
    <a:srgbClr val="5ED85E"/>
    <a:srgbClr val="228B22"/>
    <a:srgbClr val="9A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3447" autoAdjust="0"/>
  </p:normalViewPr>
  <p:slideViewPr>
    <p:cSldViewPr>
      <p:cViewPr>
        <p:scale>
          <a:sx n="99" d="100"/>
          <a:sy n="99" d="100"/>
        </p:scale>
        <p:origin x="1204" y="-64"/>
      </p:cViewPr>
      <p:guideLst>
        <p:guide orient="horz" pos="13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EE4F-1070-4843-8F04-FAA00A473E71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D1DA-BC9E-034D-B0AE-D82C4D7CE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D1DA-BC9E-034D-B0AE-D82C4D7CED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2BFF-6F05-AF42-AB3E-12F88C32B73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8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11.png"/><Relationship Id="rId36" Type="http://schemas.openxmlformats.org/officeDocument/2006/relationships/image" Target="../media/image34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EA845E10-E27E-F055-71D3-18CFE146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8" y="572883"/>
            <a:ext cx="529851" cy="552285"/>
          </a:xfrm>
          <a:prstGeom prst="rect">
            <a:avLst/>
          </a:prstGeom>
        </p:spPr>
      </p:pic>
      <p:pic>
        <p:nvPicPr>
          <p:cNvPr id="115" name="Graphic 114" descr="Money">
            <a:extLst>
              <a:ext uri="{FF2B5EF4-FFF2-40B4-BE49-F238E27FC236}">
                <a16:creationId xmlns:a16="http://schemas.microsoft.com/office/drawing/2014/main" id="{469D0CC0-C40E-3D5B-6DA4-9CCA90FE8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83" y="435497"/>
            <a:ext cx="390495" cy="39049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33D29E31-0EBC-C82B-164D-AE683C6EEB89}"/>
              </a:ext>
            </a:extLst>
          </p:cNvPr>
          <p:cNvSpPr txBox="1"/>
          <p:nvPr/>
        </p:nvSpPr>
        <p:spPr>
          <a:xfrm>
            <a:off x="1283621" y="42981"/>
            <a:ext cx="144344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Epidemiology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528C34-EC78-F057-4079-1586819A5B73}"/>
              </a:ext>
            </a:extLst>
          </p:cNvPr>
          <p:cNvSpPr txBox="1"/>
          <p:nvPr/>
        </p:nvSpPr>
        <p:spPr>
          <a:xfrm>
            <a:off x="5091715" y="42981"/>
            <a:ext cx="117547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ight Arrow 419">
            <a:extLst>
              <a:ext uri="{FF2B5EF4-FFF2-40B4-BE49-F238E27FC236}">
                <a16:creationId xmlns:a16="http://schemas.microsoft.com/office/drawing/2014/main" id="{F2941B61-0C64-CF9C-E433-FBED3C4F9C65}"/>
              </a:ext>
            </a:extLst>
          </p:cNvPr>
          <p:cNvSpPr/>
          <p:nvPr/>
        </p:nvSpPr>
        <p:spPr>
          <a:xfrm>
            <a:off x="1842589" y="1628064"/>
            <a:ext cx="460358" cy="2931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860D8DEF-FBBB-94CC-D757-F1DBED0E1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216" y="940977"/>
            <a:ext cx="694383" cy="659123"/>
          </a:xfrm>
          <a:prstGeom prst="rect">
            <a:avLst/>
          </a:prstGeom>
        </p:spPr>
      </p:pic>
      <p:pic>
        <p:nvPicPr>
          <p:cNvPr id="422" name="Graphic 421" descr="Seeds">
            <a:extLst>
              <a:ext uri="{FF2B5EF4-FFF2-40B4-BE49-F238E27FC236}">
                <a16:creationId xmlns:a16="http://schemas.microsoft.com/office/drawing/2014/main" id="{222E9967-1B07-9CC3-8700-73A22FB24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1744" y="1626552"/>
            <a:ext cx="486496" cy="486496"/>
          </a:xfrm>
          <a:prstGeom prst="rect">
            <a:avLst/>
          </a:prstGeom>
        </p:spPr>
      </p:pic>
      <p:pic>
        <p:nvPicPr>
          <p:cNvPr id="423" name="Graphic 422" descr="Seeds">
            <a:extLst>
              <a:ext uri="{FF2B5EF4-FFF2-40B4-BE49-F238E27FC236}">
                <a16:creationId xmlns:a16="http://schemas.microsoft.com/office/drawing/2014/main" id="{2F2CDBEA-B1E1-0F1A-9DBE-1167BB4E32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61744" y="2083645"/>
            <a:ext cx="486496" cy="486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/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/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blipFill>
                <a:blip r:embed="rId1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4" name="Graphic 503" descr="Money">
            <a:extLst>
              <a:ext uri="{FF2B5EF4-FFF2-40B4-BE49-F238E27FC236}">
                <a16:creationId xmlns:a16="http://schemas.microsoft.com/office/drawing/2014/main" id="{9BC5A27E-2D49-2A12-85C6-42DB38607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8736" y="1501974"/>
            <a:ext cx="580657" cy="580657"/>
          </a:xfrm>
          <a:prstGeom prst="rect">
            <a:avLst/>
          </a:prstGeom>
        </p:spPr>
      </p:pic>
      <p:sp>
        <p:nvSpPr>
          <p:cNvPr id="505" name="Right Arrow 504">
            <a:extLst>
              <a:ext uri="{FF2B5EF4-FFF2-40B4-BE49-F238E27FC236}">
                <a16:creationId xmlns:a16="http://schemas.microsoft.com/office/drawing/2014/main" id="{A47DD2DC-61E0-3F3A-A221-C01F7AA13292}"/>
              </a:ext>
            </a:extLst>
          </p:cNvPr>
          <p:cNvSpPr/>
          <p:nvPr/>
        </p:nvSpPr>
        <p:spPr>
          <a:xfrm>
            <a:off x="5681139" y="1733719"/>
            <a:ext cx="419117" cy="26001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sp>
        <p:nvSpPr>
          <p:cNvPr id="506" name="Right Arrow 505">
            <a:extLst>
              <a:ext uri="{FF2B5EF4-FFF2-40B4-BE49-F238E27FC236}">
                <a16:creationId xmlns:a16="http://schemas.microsoft.com/office/drawing/2014/main" id="{8352C6E9-F0F0-46A9-7732-F0499EBD2B73}"/>
              </a:ext>
            </a:extLst>
          </p:cNvPr>
          <p:cNvSpPr/>
          <p:nvPr/>
        </p:nvSpPr>
        <p:spPr>
          <a:xfrm>
            <a:off x="4207077" y="1655508"/>
            <a:ext cx="438719" cy="309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E3D8E22-DDCA-C2CE-820D-8A5653D9A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12943" y="3509228"/>
            <a:ext cx="905540" cy="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C565673-44E7-5A57-AC60-15C65EFA53B6}"/>
              </a:ext>
            </a:extLst>
          </p:cNvPr>
          <p:cNvCxnSpPr>
            <a:cxnSpLocks/>
            <a:stCxn id="10" idx="3"/>
            <a:endCxn id="101" idx="1"/>
          </p:cNvCxnSpPr>
          <p:nvPr/>
        </p:nvCxnSpPr>
        <p:spPr>
          <a:xfrm flipV="1">
            <a:off x="1507425" y="4028340"/>
            <a:ext cx="921086" cy="4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/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/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/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/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/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/>
              <p:nvPr/>
            </p:nvSpPr>
            <p:spPr>
              <a:xfrm>
                <a:off x="840641" y="83169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41" y="831692"/>
                <a:ext cx="387305" cy="2682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/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blipFill>
                <a:blip r:embed="rId2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>
            <a:extLst>
              <a:ext uri="{FF2B5EF4-FFF2-40B4-BE49-F238E27FC236}">
                <a16:creationId xmlns:a16="http://schemas.microsoft.com/office/drawing/2014/main" id="{71C85690-3D6E-7C91-4F29-C821F31E6F48}"/>
              </a:ext>
            </a:extLst>
          </p:cNvPr>
          <p:cNvSpPr txBox="1"/>
          <p:nvPr/>
        </p:nvSpPr>
        <p:spPr>
          <a:xfrm>
            <a:off x="6125780" y="2041575"/>
            <a:ext cx="78230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5" dirty="0">
                <a:latin typeface="Arial" panose="020B0604020202020204" pitchFamily="34" charset="0"/>
                <a:cs typeface="Arial" panose="020B0604020202020204" pitchFamily="34" charset="0"/>
              </a:rPr>
              <a:t>Net Return</a:t>
            </a:r>
          </a:p>
        </p:txBody>
      </p: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02C58B23-2A5B-F675-53C3-1CEDEE92B3E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6920" y="3505447"/>
            <a:ext cx="940598" cy="1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ACA0692-A784-1366-8886-63B65DA1BBC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690012" y="4026120"/>
            <a:ext cx="922675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/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blipFill>
                <a:blip r:embed="rId2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/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/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/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/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/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Left Brace 636">
            <a:extLst>
              <a:ext uri="{FF2B5EF4-FFF2-40B4-BE49-F238E27FC236}">
                <a16:creationId xmlns:a16="http://schemas.microsoft.com/office/drawing/2014/main" id="{2F00CA1E-AB01-1AC7-A8CB-E930665F82B0}"/>
              </a:ext>
            </a:extLst>
          </p:cNvPr>
          <p:cNvSpPr/>
          <p:nvPr/>
        </p:nvSpPr>
        <p:spPr>
          <a:xfrm rot="16200000">
            <a:off x="894128" y="1733127"/>
            <a:ext cx="138073" cy="16615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43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/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4C50CA9-89FF-26B3-1AE9-DAA0812018DC}"/>
              </a:ext>
            </a:extLst>
          </p:cNvPr>
          <p:cNvCxnSpPr>
            <a:cxnSpLocks/>
          </p:cNvCxnSpPr>
          <p:nvPr/>
        </p:nvCxnSpPr>
        <p:spPr>
          <a:xfrm>
            <a:off x="-47802" y="2955394"/>
            <a:ext cx="69058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C22B668E-815D-650F-1ECC-8C6A7FF3A332}"/>
              </a:ext>
            </a:extLst>
          </p:cNvPr>
          <p:cNvSpPr txBox="1"/>
          <p:nvPr/>
        </p:nvSpPr>
        <p:spPr>
          <a:xfrm>
            <a:off x="14359" y="35015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9455D19-D0CD-05C8-DFFB-9D3D11E2DA8A}"/>
              </a:ext>
            </a:extLst>
          </p:cNvPr>
          <p:cNvSpPr txBox="1"/>
          <p:nvPr/>
        </p:nvSpPr>
        <p:spPr>
          <a:xfrm>
            <a:off x="-1" y="3002194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B1A27-B7A5-21D2-DADA-F486F6FBAC2D}"/>
              </a:ext>
            </a:extLst>
          </p:cNvPr>
          <p:cNvSpPr txBox="1"/>
          <p:nvPr/>
        </p:nvSpPr>
        <p:spPr>
          <a:xfrm>
            <a:off x="994930" y="2995223"/>
            <a:ext cx="1583910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Wildtype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5A1-23E2-FD2A-1F93-3FB6551BF001}"/>
              </a:ext>
            </a:extLst>
          </p:cNvPr>
          <p:cNvSpPr txBox="1"/>
          <p:nvPr/>
        </p:nvSpPr>
        <p:spPr>
          <a:xfrm>
            <a:off x="4302287" y="2993359"/>
            <a:ext cx="16507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Resistant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Crops with solid fill">
            <a:extLst>
              <a:ext uri="{FF2B5EF4-FFF2-40B4-BE49-F238E27FC236}">
                <a16:creationId xmlns:a16="http://schemas.microsoft.com/office/drawing/2014/main" id="{56E015D3-0B4D-BDB8-0F20-4B295784833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3823" y="3276315"/>
            <a:ext cx="499120" cy="465825"/>
          </a:xfrm>
          <a:prstGeom prst="rect">
            <a:avLst/>
          </a:prstGeom>
        </p:spPr>
      </p:pic>
      <p:pic>
        <p:nvPicPr>
          <p:cNvPr id="10" name="Graphic 9" descr="Crops with solid fill">
            <a:extLst>
              <a:ext uri="{FF2B5EF4-FFF2-40B4-BE49-F238E27FC236}">
                <a16:creationId xmlns:a16="http://schemas.microsoft.com/office/drawing/2014/main" id="{288FE347-ABAD-778F-7A70-ACFF6F80DF8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8305" y="3799969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Graphic 10" descr="Crops with solid fill">
            <a:extLst>
              <a:ext uri="{FF2B5EF4-FFF2-40B4-BE49-F238E27FC236}">
                <a16:creationId xmlns:a16="http://schemas.microsoft.com/office/drawing/2014/main" id="{0F03A60F-E6C2-CD50-FFEA-70EDD1674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90892" y="379320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Graphic 15" descr="Crops with solid fill">
            <a:extLst>
              <a:ext uri="{FF2B5EF4-FFF2-40B4-BE49-F238E27FC236}">
                <a16:creationId xmlns:a16="http://schemas.microsoft.com/office/drawing/2014/main" id="{E19EAE91-9BE4-5EC4-CB70-BC87AA6CDA5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77800" y="3282670"/>
            <a:ext cx="499120" cy="465825"/>
          </a:xfrm>
          <a:prstGeom prst="rect">
            <a:avLst/>
          </a:prstGeom>
        </p:spPr>
      </p:pic>
      <p:pic>
        <p:nvPicPr>
          <p:cNvPr id="17" name="Graphic 16" descr="Crops with solid fill">
            <a:extLst>
              <a:ext uri="{FF2B5EF4-FFF2-40B4-BE49-F238E27FC236}">
                <a16:creationId xmlns:a16="http://schemas.microsoft.com/office/drawing/2014/main" id="{1FDE9E84-7899-1B2B-9722-749F431D904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617518" y="3272534"/>
            <a:ext cx="499120" cy="465825"/>
          </a:xfrm>
          <a:prstGeom prst="rect">
            <a:avLst/>
          </a:prstGeom>
        </p:spPr>
      </p:pic>
      <p:pic>
        <p:nvPicPr>
          <p:cNvPr id="18" name="Graphic 17" descr="Crops with solid fill">
            <a:extLst>
              <a:ext uri="{FF2B5EF4-FFF2-40B4-BE49-F238E27FC236}">
                <a16:creationId xmlns:a16="http://schemas.microsoft.com/office/drawing/2014/main" id="{F060D785-B97F-3623-700A-D151CE52885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612687" y="3799968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1" name="Graphic 100" descr="Crops with solid fill">
            <a:extLst>
              <a:ext uri="{FF2B5EF4-FFF2-40B4-BE49-F238E27FC236}">
                <a16:creationId xmlns:a16="http://schemas.microsoft.com/office/drawing/2014/main" id="{3F91EE3D-3CD8-9C2D-9901-95C77C689D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28511" y="379542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2" name="Graphic 101" descr="Crops with solid fill">
            <a:extLst>
              <a:ext uri="{FF2B5EF4-FFF2-40B4-BE49-F238E27FC236}">
                <a16:creationId xmlns:a16="http://schemas.microsoft.com/office/drawing/2014/main" id="{518DB8BD-2365-560A-7481-ABAB81FDA7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15080" y="3280755"/>
            <a:ext cx="499120" cy="465825"/>
          </a:xfrm>
          <a:prstGeom prst="rect">
            <a:avLst/>
          </a:prstGeom>
        </p:spPr>
      </p:pic>
      <p:pic>
        <p:nvPicPr>
          <p:cNvPr id="116" name="Graphic 115" descr="Crops with solid fill">
            <a:extLst>
              <a:ext uri="{FF2B5EF4-FFF2-40B4-BE49-F238E27FC236}">
                <a16:creationId xmlns:a16="http://schemas.microsoft.com/office/drawing/2014/main" id="{B85DACF4-19EE-7A8E-E192-62F1E7F2D4A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4622" y="1119592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7" name="Graphic 116" descr="Crops with solid fill">
            <a:extLst>
              <a:ext uri="{FF2B5EF4-FFF2-40B4-BE49-F238E27FC236}">
                <a16:creationId xmlns:a16="http://schemas.microsoft.com/office/drawing/2014/main" id="{7B880ECE-F7D2-713F-CACD-9F6FB3A67D1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2438" y="1118714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9" name="Graphic 118" descr="Crops with solid fill">
            <a:extLst>
              <a:ext uri="{FF2B5EF4-FFF2-40B4-BE49-F238E27FC236}">
                <a16:creationId xmlns:a16="http://schemas.microsoft.com/office/drawing/2014/main" id="{26D89C08-731F-EB53-0173-23A30A5A7F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70253" y="1119592"/>
            <a:ext cx="499120" cy="465825"/>
          </a:xfrm>
          <a:prstGeom prst="rect">
            <a:avLst/>
          </a:prstGeom>
        </p:spPr>
      </p:pic>
      <p:pic>
        <p:nvPicPr>
          <p:cNvPr id="121" name="Graphic 120" descr="Crops with solid fill">
            <a:extLst>
              <a:ext uri="{FF2B5EF4-FFF2-40B4-BE49-F238E27FC236}">
                <a16:creationId xmlns:a16="http://schemas.microsoft.com/office/drawing/2014/main" id="{027F5F9E-1C89-B53B-1585-0625EA1388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6110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2" name="Graphic 121" descr="Crops with solid fill">
            <a:extLst>
              <a:ext uri="{FF2B5EF4-FFF2-40B4-BE49-F238E27FC236}">
                <a16:creationId xmlns:a16="http://schemas.microsoft.com/office/drawing/2014/main" id="{266D8EB7-467F-E8C3-6B08-CC98007CEB9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3182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3" name="Graphic 122" descr="Crops with solid fill">
            <a:extLst>
              <a:ext uri="{FF2B5EF4-FFF2-40B4-BE49-F238E27FC236}">
                <a16:creationId xmlns:a16="http://schemas.microsoft.com/office/drawing/2014/main" id="{5717C3CA-805A-D26D-489D-F221D5D6FB5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70253" y="1583500"/>
            <a:ext cx="499120" cy="465825"/>
          </a:xfrm>
          <a:prstGeom prst="rect">
            <a:avLst/>
          </a:prstGeom>
        </p:spPr>
      </p:pic>
      <p:pic>
        <p:nvPicPr>
          <p:cNvPr id="124" name="Graphic 123" descr="Crops with solid fill">
            <a:extLst>
              <a:ext uri="{FF2B5EF4-FFF2-40B4-BE49-F238E27FC236}">
                <a16:creationId xmlns:a16="http://schemas.microsoft.com/office/drawing/2014/main" id="{B5B7260B-1E8B-8E89-3763-50E82280CB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5624" y="2029809"/>
            <a:ext cx="499120" cy="465825"/>
          </a:xfrm>
          <a:prstGeom prst="rect">
            <a:avLst/>
          </a:prstGeom>
        </p:spPr>
      </p:pic>
      <p:pic>
        <p:nvPicPr>
          <p:cNvPr id="125" name="Graphic 124" descr="Crops with solid fill">
            <a:extLst>
              <a:ext uri="{FF2B5EF4-FFF2-40B4-BE49-F238E27FC236}">
                <a16:creationId xmlns:a16="http://schemas.microsoft.com/office/drawing/2014/main" id="{AB427373-E827-AF4D-F9B2-4A3EBFF95E5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3439" y="2029604"/>
            <a:ext cx="499120" cy="465825"/>
          </a:xfrm>
          <a:prstGeom prst="rect">
            <a:avLst/>
          </a:prstGeom>
        </p:spPr>
      </p:pic>
      <p:pic>
        <p:nvPicPr>
          <p:cNvPr id="344" name="Graphic 343" descr="Crops with solid fill">
            <a:extLst>
              <a:ext uri="{FF2B5EF4-FFF2-40B4-BE49-F238E27FC236}">
                <a16:creationId xmlns:a16="http://schemas.microsoft.com/office/drawing/2014/main" id="{1C472B07-CD81-BCFE-C61C-BD9670A6ED4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28092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5" name="Graphic 344" descr="Crops with solid fill">
            <a:extLst>
              <a:ext uri="{FF2B5EF4-FFF2-40B4-BE49-F238E27FC236}">
                <a16:creationId xmlns:a16="http://schemas.microsoft.com/office/drawing/2014/main" id="{D07C99C6-BBA3-B5FC-BC5A-B4F6B610F0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74861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6" name="Graphic 345" descr="Crops with solid fill">
            <a:extLst>
              <a:ext uri="{FF2B5EF4-FFF2-40B4-BE49-F238E27FC236}">
                <a16:creationId xmlns:a16="http://schemas.microsoft.com/office/drawing/2014/main" id="{26DBE8F6-C16B-78EB-24B0-0A75628BFA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21630" y="1124356"/>
            <a:ext cx="499120" cy="465825"/>
          </a:xfrm>
          <a:prstGeom prst="rect">
            <a:avLst/>
          </a:prstGeom>
        </p:spPr>
      </p:pic>
      <p:pic>
        <p:nvPicPr>
          <p:cNvPr id="347" name="Graphic 346" descr="Crops with solid fill">
            <a:extLst>
              <a:ext uri="{FF2B5EF4-FFF2-40B4-BE49-F238E27FC236}">
                <a16:creationId xmlns:a16="http://schemas.microsoft.com/office/drawing/2014/main" id="{E809CA6E-BEA8-A799-11A5-D740D78ACB0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41801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8" name="Graphic 347" descr="Crops with solid fill">
            <a:extLst>
              <a:ext uri="{FF2B5EF4-FFF2-40B4-BE49-F238E27FC236}">
                <a16:creationId xmlns:a16="http://schemas.microsoft.com/office/drawing/2014/main" id="{3461CD93-A0B3-5AD9-62F2-B20A510F56E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981715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9" name="Graphic 348" descr="Crops with solid fill">
            <a:extLst>
              <a:ext uri="{FF2B5EF4-FFF2-40B4-BE49-F238E27FC236}">
                <a16:creationId xmlns:a16="http://schemas.microsoft.com/office/drawing/2014/main" id="{EF9C9A73-F8EE-FA18-21FD-8FD25FDE91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521630" y="1587697"/>
            <a:ext cx="499120" cy="465825"/>
          </a:xfrm>
          <a:prstGeom prst="rect">
            <a:avLst/>
          </a:prstGeom>
        </p:spPr>
      </p:pic>
      <p:pic>
        <p:nvPicPr>
          <p:cNvPr id="360" name="Graphic 359" descr="Crops with solid fill">
            <a:extLst>
              <a:ext uri="{FF2B5EF4-FFF2-40B4-BE49-F238E27FC236}">
                <a16:creationId xmlns:a16="http://schemas.microsoft.com/office/drawing/2014/main" id="{27B69004-CB2A-B827-28B0-AD1321F36CC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28092" y="2034951"/>
            <a:ext cx="499120" cy="465825"/>
          </a:xfrm>
          <a:prstGeom prst="rect">
            <a:avLst/>
          </a:prstGeom>
        </p:spPr>
      </p:pic>
      <p:pic>
        <p:nvPicPr>
          <p:cNvPr id="361" name="Graphic 360" descr="Crops with solid fill">
            <a:extLst>
              <a:ext uri="{FF2B5EF4-FFF2-40B4-BE49-F238E27FC236}">
                <a16:creationId xmlns:a16="http://schemas.microsoft.com/office/drawing/2014/main" id="{48AB77D4-AAD5-85AE-919B-9BDFC53796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974861" y="2034951"/>
            <a:ext cx="499120" cy="46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/>
              <p:nvPr/>
            </p:nvSpPr>
            <p:spPr>
              <a:xfrm>
                <a:off x="6253626" y="2415714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26" y="2415714"/>
                <a:ext cx="387305" cy="26821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/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rops with solid fill">
            <a:extLst>
              <a:ext uri="{FF2B5EF4-FFF2-40B4-BE49-F238E27FC236}">
                <a16:creationId xmlns:a16="http://schemas.microsoft.com/office/drawing/2014/main" id="{C8FB3451-EEB5-FB17-EF2E-EE5D6EAEC57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521630" y="2034951"/>
            <a:ext cx="499120" cy="465825"/>
          </a:xfrm>
          <a:prstGeom prst="rect">
            <a:avLst/>
          </a:prstGeom>
        </p:spPr>
      </p:pic>
      <p:pic>
        <p:nvPicPr>
          <p:cNvPr id="5" name="Graphic 4" descr="Crops with solid fill">
            <a:extLst>
              <a:ext uri="{FF2B5EF4-FFF2-40B4-BE49-F238E27FC236}">
                <a16:creationId xmlns:a16="http://schemas.microsoft.com/office/drawing/2014/main" id="{19FF49F3-FDF5-308E-697A-89BDEC4DD50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71255" y="2029809"/>
            <a:ext cx="499120" cy="4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714</TotalTime>
  <Words>44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35</cp:revision>
  <dcterms:created xsi:type="dcterms:W3CDTF">2023-02-10T11:14:10Z</dcterms:created>
  <dcterms:modified xsi:type="dcterms:W3CDTF">2023-04-23T15:45:17Z</dcterms:modified>
</cp:coreProperties>
</file>