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360203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230" d="100"/>
          <a:sy n="230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153" y="589241"/>
            <a:ext cx="3061732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255" y="1891070"/>
            <a:ext cx="2701529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91" indent="0" algn="ctr">
              <a:buNone/>
              <a:defRPr sz="788"/>
            </a:lvl2pPr>
            <a:lvl3pPr marL="360182" indent="0" algn="ctr">
              <a:buNone/>
              <a:defRPr sz="709"/>
            </a:lvl3pPr>
            <a:lvl4pPr marL="540273" indent="0" algn="ctr">
              <a:buNone/>
              <a:defRPr sz="630"/>
            </a:lvl4pPr>
            <a:lvl5pPr marL="720364" indent="0" algn="ctr">
              <a:buNone/>
              <a:defRPr sz="630"/>
            </a:lvl5pPr>
            <a:lvl6pPr marL="900455" indent="0" algn="ctr">
              <a:buNone/>
              <a:defRPr sz="630"/>
            </a:lvl6pPr>
            <a:lvl7pPr marL="1080546" indent="0" algn="ctr">
              <a:buNone/>
              <a:defRPr sz="630"/>
            </a:lvl7pPr>
            <a:lvl8pPr marL="1260638" indent="0" algn="ctr">
              <a:buNone/>
              <a:defRPr sz="630"/>
            </a:lvl8pPr>
            <a:lvl9pPr marL="1440729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7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36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7709" y="191691"/>
            <a:ext cx="776689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40" y="191691"/>
            <a:ext cx="2285043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30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30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764" y="897613"/>
            <a:ext cx="310675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764" y="2409469"/>
            <a:ext cx="310675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9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182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27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364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455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54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63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729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42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640" y="958453"/>
            <a:ext cx="1530866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3532" y="958453"/>
            <a:ext cx="1530866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0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09" y="191691"/>
            <a:ext cx="3106758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110" y="882610"/>
            <a:ext cx="1523831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91" indent="0">
              <a:buNone/>
              <a:defRPr sz="788" b="1"/>
            </a:lvl2pPr>
            <a:lvl3pPr marL="360182" indent="0">
              <a:buNone/>
              <a:defRPr sz="709" b="1"/>
            </a:lvl3pPr>
            <a:lvl4pPr marL="540273" indent="0">
              <a:buNone/>
              <a:defRPr sz="630" b="1"/>
            </a:lvl4pPr>
            <a:lvl5pPr marL="720364" indent="0">
              <a:buNone/>
              <a:defRPr sz="630" b="1"/>
            </a:lvl5pPr>
            <a:lvl6pPr marL="900455" indent="0">
              <a:buNone/>
              <a:defRPr sz="630" b="1"/>
            </a:lvl6pPr>
            <a:lvl7pPr marL="1080546" indent="0">
              <a:buNone/>
              <a:defRPr sz="630" b="1"/>
            </a:lvl7pPr>
            <a:lvl8pPr marL="1260638" indent="0">
              <a:buNone/>
              <a:defRPr sz="630" b="1"/>
            </a:lvl8pPr>
            <a:lvl9pPr marL="1440729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110" y="1315164"/>
            <a:ext cx="1523831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3532" y="882610"/>
            <a:ext cx="1531335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91" indent="0">
              <a:buNone/>
              <a:defRPr sz="788" b="1"/>
            </a:lvl2pPr>
            <a:lvl3pPr marL="360182" indent="0">
              <a:buNone/>
              <a:defRPr sz="709" b="1"/>
            </a:lvl3pPr>
            <a:lvl4pPr marL="540273" indent="0">
              <a:buNone/>
              <a:defRPr sz="630" b="1"/>
            </a:lvl4pPr>
            <a:lvl5pPr marL="720364" indent="0">
              <a:buNone/>
              <a:defRPr sz="630" b="1"/>
            </a:lvl5pPr>
            <a:lvl6pPr marL="900455" indent="0">
              <a:buNone/>
              <a:defRPr sz="630" b="1"/>
            </a:lvl6pPr>
            <a:lvl7pPr marL="1080546" indent="0">
              <a:buNone/>
              <a:defRPr sz="630" b="1"/>
            </a:lvl7pPr>
            <a:lvl8pPr marL="1260638" indent="0">
              <a:buNone/>
              <a:defRPr sz="630" b="1"/>
            </a:lvl8pPr>
            <a:lvl9pPr marL="1440729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3532" y="1315164"/>
            <a:ext cx="1531335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53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76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56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09" y="240030"/>
            <a:ext cx="1161751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1335" y="518399"/>
            <a:ext cx="1823532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109" y="1080135"/>
            <a:ext cx="1161751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91" indent="0">
              <a:buNone/>
              <a:defRPr sz="551"/>
            </a:lvl2pPr>
            <a:lvl3pPr marL="360182" indent="0">
              <a:buNone/>
              <a:defRPr sz="473"/>
            </a:lvl3pPr>
            <a:lvl4pPr marL="540273" indent="0">
              <a:buNone/>
              <a:defRPr sz="394"/>
            </a:lvl4pPr>
            <a:lvl5pPr marL="720364" indent="0">
              <a:buNone/>
              <a:defRPr sz="394"/>
            </a:lvl5pPr>
            <a:lvl6pPr marL="900455" indent="0">
              <a:buNone/>
              <a:defRPr sz="394"/>
            </a:lvl6pPr>
            <a:lvl7pPr marL="1080546" indent="0">
              <a:buNone/>
              <a:defRPr sz="394"/>
            </a:lvl7pPr>
            <a:lvl8pPr marL="1260638" indent="0">
              <a:buNone/>
              <a:defRPr sz="394"/>
            </a:lvl8pPr>
            <a:lvl9pPr marL="1440729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5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09" y="240030"/>
            <a:ext cx="1161751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1335" y="518399"/>
            <a:ext cx="1823532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91" indent="0">
              <a:buNone/>
              <a:defRPr sz="1103"/>
            </a:lvl2pPr>
            <a:lvl3pPr marL="360182" indent="0">
              <a:buNone/>
              <a:defRPr sz="945"/>
            </a:lvl3pPr>
            <a:lvl4pPr marL="540273" indent="0">
              <a:buNone/>
              <a:defRPr sz="788"/>
            </a:lvl4pPr>
            <a:lvl5pPr marL="720364" indent="0">
              <a:buNone/>
              <a:defRPr sz="788"/>
            </a:lvl5pPr>
            <a:lvl6pPr marL="900455" indent="0">
              <a:buNone/>
              <a:defRPr sz="788"/>
            </a:lvl6pPr>
            <a:lvl7pPr marL="1080546" indent="0">
              <a:buNone/>
              <a:defRPr sz="788"/>
            </a:lvl7pPr>
            <a:lvl8pPr marL="1260638" indent="0">
              <a:buNone/>
              <a:defRPr sz="788"/>
            </a:lvl8pPr>
            <a:lvl9pPr marL="1440729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109" y="1080135"/>
            <a:ext cx="1161751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91" indent="0">
              <a:buNone/>
              <a:defRPr sz="551"/>
            </a:lvl2pPr>
            <a:lvl3pPr marL="360182" indent="0">
              <a:buNone/>
              <a:defRPr sz="473"/>
            </a:lvl3pPr>
            <a:lvl4pPr marL="540273" indent="0">
              <a:buNone/>
              <a:defRPr sz="394"/>
            </a:lvl4pPr>
            <a:lvl5pPr marL="720364" indent="0">
              <a:buNone/>
              <a:defRPr sz="394"/>
            </a:lvl5pPr>
            <a:lvl6pPr marL="900455" indent="0">
              <a:buNone/>
              <a:defRPr sz="394"/>
            </a:lvl6pPr>
            <a:lvl7pPr marL="1080546" indent="0">
              <a:buNone/>
              <a:defRPr sz="394"/>
            </a:lvl7pPr>
            <a:lvl8pPr marL="1260638" indent="0">
              <a:buNone/>
              <a:defRPr sz="394"/>
            </a:lvl8pPr>
            <a:lvl9pPr marL="1440729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1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40" y="191691"/>
            <a:ext cx="310675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40" y="958453"/>
            <a:ext cx="310675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640" y="3337084"/>
            <a:ext cx="8104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3175" y="3337084"/>
            <a:ext cx="121568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3939" y="3337084"/>
            <a:ext cx="8104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39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0182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46" indent="-90046" algn="l" defTabSz="360182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137" indent="-90046" algn="l" defTabSz="360182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228" indent="-90046" algn="l" defTabSz="360182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319" indent="-90046" algn="l" defTabSz="360182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410" indent="-90046" algn="l" defTabSz="360182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501" indent="-90046" algn="l" defTabSz="360182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592" indent="-90046" algn="l" defTabSz="360182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683" indent="-90046" algn="l" defTabSz="360182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774" indent="-90046" algn="l" defTabSz="360182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182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91" algn="l" defTabSz="360182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182" algn="l" defTabSz="360182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273" algn="l" defTabSz="360182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364" algn="l" defTabSz="360182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455" algn="l" defTabSz="360182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546" algn="l" defTabSz="360182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638" algn="l" defTabSz="360182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729" algn="l" defTabSz="360182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61E9D07-9317-A24C-F7C3-CBD10B534166}"/>
              </a:ext>
            </a:extLst>
          </p:cNvPr>
          <p:cNvGrpSpPr/>
          <p:nvPr/>
        </p:nvGrpSpPr>
        <p:grpSpPr>
          <a:xfrm>
            <a:off x="-183345" y="59972"/>
            <a:ext cx="3576922" cy="3586578"/>
            <a:chOff x="-18535" y="59972"/>
            <a:chExt cx="3576922" cy="35865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F7F3512-969F-2EE5-6203-ECD64A870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001" r="47649" b="7542"/>
            <a:stretch/>
          </p:blipFill>
          <p:spPr>
            <a:xfrm rot="943876">
              <a:off x="-18535" y="59972"/>
              <a:ext cx="2363061" cy="358657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9E8C07-CE26-B315-20A7-79686AC5D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3967" t="7311" r="8784" b="8957"/>
            <a:stretch/>
          </p:blipFill>
          <p:spPr>
            <a:xfrm rot="3670356">
              <a:off x="2028298" y="376637"/>
              <a:ext cx="942194" cy="211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39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Prateek Verma</cp:lastModifiedBy>
  <cp:revision>3</cp:revision>
  <dcterms:created xsi:type="dcterms:W3CDTF">2023-05-12T17:31:33Z</dcterms:created>
  <dcterms:modified xsi:type="dcterms:W3CDTF">2025-03-31T23:38:56Z</dcterms:modified>
</cp:coreProperties>
</file>