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30" d="100"/>
          <a:sy n="230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9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1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7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05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63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73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4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7E2D-20E5-D74F-A97C-91DB90D75A9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2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8CFA3BA2-35A3-B6DA-D227-4C30667A8AF8}"/>
              </a:ext>
            </a:extLst>
          </p:cNvPr>
          <p:cNvSpPr/>
          <p:nvPr/>
        </p:nvSpPr>
        <p:spPr>
          <a:xfrm rot="19204550">
            <a:off x="823104" y="547249"/>
            <a:ext cx="2200959" cy="1785675"/>
          </a:xfrm>
          <a:prstGeom prst="arc">
            <a:avLst>
              <a:gd name="adj1" fmla="val 14844078"/>
              <a:gd name="adj2" fmla="val 5594969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0F86C-2484-1513-55D2-B350CAEFA0F7}"/>
              </a:ext>
            </a:extLst>
          </p:cNvPr>
          <p:cNvSpPr/>
          <p:nvPr/>
        </p:nvSpPr>
        <p:spPr>
          <a:xfrm rot="19204550">
            <a:off x="3016137" y="2311036"/>
            <a:ext cx="690986" cy="13045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265D28-ACB0-F1D5-3664-B4266577993D}"/>
              </a:ext>
            </a:extLst>
          </p:cNvPr>
          <p:cNvSpPr/>
          <p:nvPr/>
        </p:nvSpPr>
        <p:spPr>
          <a:xfrm rot="19204550">
            <a:off x="2635463" y="2247162"/>
            <a:ext cx="690986" cy="495175"/>
          </a:xfrm>
          <a:prstGeom prst="roundRect">
            <a:avLst>
              <a:gd name="adj" fmla="val 299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72C7-685C-0E85-D3D0-55717FCBCA74}"/>
              </a:ext>
            </a:extLst>
          </p:cNvPr>
          <p:cNvSpPr/>
          <p:nvPr/>
        </p:nvSpPr>
        <p:spPr>
          <a:xfrm rot="19204550">
            <a:off x="2673408" y="2546937"/>
            <a:ext cx="798601" cy="13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3ECAE211-E1F8-1B4D-D54F-A7F79B1066C2}"/>
              </a:ext>
            </a:extLst>
          </p:cNvPr>
          <p:cNvSpPr/>
          <p:nvPr/>
        </p:nvSpPr>
        <p:spPr>
          <a:xfrm rot="19204550">
            <a:off x="1083945" y="101528"/>
            <a:ext cx="2200959" cy="2184767"/>
          </a:xfrm>
          <a:prstGeom prst="arc">
            <a:avLst>
              <a:gd name="adj1" fmla="val 13824080"/>
              <a:gd name="adj2" fmla="val 5594969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7B7685-31E3-6A34-2241-72FCDFB17B12}"/>
              </a:ext>
            </a:extLst>
          </p:cNvPr>
          <p:cNvCxnSpPr>
            <a:cxnSpLocks/>
          </p:cNvCxnSpPr>
          <p:nvPr/>
        </p:nvCxnSpPr>
        <p:spPr>
          <a:xfrm>
            <a:off x="2448367" y="2110476"/>
            <a:ext cx="279798" cy="3515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70EBB-77EB-5F0F-A734-03E12F03C876}"/>
              </a:ext>
            </a:extLst>
          </p:cNvPr>
          <p:cNvCxnSpPr>
            <a:cxnSpLocks/>
          </p:cNvCxnSpPr>
          <p:nvPr/>
        </p:nvCxnSpPr>
        <p:spPr>
          <a:xfrm rot="19204550">
            <a:off x="2906956" y="1997032"/>
            <a:ext cx="0" cy="2269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CB1FC33-3972-3509-9F50-DDC956576DAC}"/>
              </a:ext>
            </a:extLst>
          </p:cNvPr>
          <p:cNvGrpSpPr/>
          <p:nvPr/>
        </p:nvGrpSpPr>
        <p:grpSpPr>
          <a:xfrm rot="21429397">
            <a:off x="801953" y="1164528"/>
            <a:ext cx="1812283" cy="897775"/>
            <a:chOff x="695545" y="1225179"/>
            <a:chExt cx="1812283" cy="897775"/>
          </a:xfrm>
        </p:grpSpPr>
        <p:sp>
          <p:nvSpPr>
            <p:cNvPr id="40" name="Teardrop 39">
              <a:extLst>
                <a:ext uri="{FF2B5EF4-FFF2-40B4-BE49-F238E27FC236}">
                  <a16:creationId xmlns:a16="http://schemas.microsoft.com/office/drawing/2014/main" id="{12D42537-FC75-DC60-CBC2-D8CF066C1010}"/>
                </a:ext>
              </a:extLst>
            </p:cNvPr>
            <p:cNvSpPr/>
            <p:nvPr/>
          </p:nvSpPr>
          <p:spPr>
            <a:xfrm rot="14533650">
              <a:off x="697131" y="1319534"/>
              <a:ext cx="293456" cy="296628"/>
            </a:xfrm>
            <a:prstGeom prst="teardrop">
              <a:avLst>
                <a:gd name="adj" fmla="val 1141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43486C00-BBC4-469D-C51E-0F671E8212C5}"/>
                </a:ext>
              </a:extLst>
            </p:cNvPr>
            <p:cNvSpPr/>
            <p:nvPr/>
          </p:nvSpPr>
          <p:spPr>
            <a:xfrm rot="17105438">
              <a:off x="1105330" y="1223080"/>
              <a:ext cx="266126" cy="270323"/>
            </a:xfrm>
            <a:prstGeom prst="teardrop">
              <a:avLst>
                <a:gd name="adj" fmla="val 1141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ardrop 53">
              <a:extLst>
                <a:ext uri="{FF2B5EF4-FFF2-40B4-BE49-F238E27FC236}">
                  <a16:creationId xmlns:a16="http://schemas.microsoft.com/office/drawing/2014/main" id="{54755FF9-259E-0B81-1BC5-30727F00BB83}"/>
                </a:ext>
              </a:extLst>
            </p:cNvPr>
            <p:cNvSpPr/>
            <p:nvPr/>
          </p:nvSpPr>
          <p:spPr>
            <a:xfrm rot="11105438">
              <a:off x="988660" y="1618451"/>
              <a:ext cx="268653" cy="267780"/>
            </a:xfrm>
            <a:prstGeom prst="teardrop">
              <a:avLst>
                <a:gd name="adj" fmla="val 1141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ardrop 56">
              <a:extLst>
                <a:ext uri="{FF2B5EF4-FFF2-40B4-BE49-F238E27FC236}">
                  <a16:creationId xmlns:a16="http://schemas.microsoft.com/office/drawing/2014/main" id="{C7C077FC-AD8B-A99B-3790-F08805A66986}"/>
                </a:ext>
              </a:extLst>
            </p:cNvPr>
            <p:cNvSpPr/>
            <p:nvPr/>
          </p:nvSpPr>
          <p:spPr>
            <a:xfrm rot="17105438">
              <a:off x="1460734" y="1309440"/>
              <a:ext cx="292738" cy="297355"/>
            </a:xfrm>
            <a:prstGeom prst="teardrop">
              <a:avLst>
                <a:gd name="adj" fmla="val 1141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074B788A-B383-1D1D-E293-60FB9E79B761}"/>
                </a:ext>
              </a:extLst>
            </p:cNvPr>
            <p:cNvSpPr/>
            <p:nvPr/>
          </p:nvSpPr>
          <p:spPr>
            <a:xfrm rot="11105438">
              <a:off x="1346678" y="1705681"/>
              <a:ext cx="295518" cy="294558"/>
            </a:xfrm>
            <a:prstGeom prst="teardrop">
              <a:avLst>
                <a:gd name="adj" fmla="val 1141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>
              <a:extLst>
                <a:ext uri="{FF2B5EF4-FFF2-40B4-BE49-F238E27FC236}">
                  <a16:creationId xmlns:a16="http://schemas.microsoft.com/office/drawing/2014/main" id="{71129817-9D12-3D57-402E-49BFA7CBC4C4}"/>
                </a:ext>
              </a:extLst>
            </p:cNvPr>
            <p:cNvSpPr/>
            <p:nvPr/>
          </p:nvSpPr>
          <p:spPr>
            <a:xfrm rot="17105438">
              <a:off x="1842181" y="1401862"/>
              <a:ext cx="322012" cy="327091"/>
            </a:xfrm>
            <a:prstGeom prst="teardrop">
              <a:avLst>
                <a:gd name="adj" fmla="val 1141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ardrop 59">
              <a:extLst>
                <a:ext uri="{FF2B5EF4-FFF2-40B4-BE49-F238E27FC236}">
                  <a16:creationId xmlns:a16="http://schemas.microsoft.com/office/drawing/2014/main" id="{1934F377-CB09-914A-CB6D-4B448B88FC68}"/>
                </a:ext>
              </a:extLst>
            </p:cNvPr>
            <p:cNvSpPr/>
            <p:nvPr/>
          </p:nvSpPr>
          <p:spPr>
            <a:xfrm rot="11105438">
              <a:off x="1730558" y="1798940"/>
              <a:ext cx="325070" cy="324014"/>
            </a:xfrm>
            <a:prstGeom prst="teardrop">
              <a:avLst>
                <a:gd name="adj" fmla="val 1141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EA4F5EB1-2924-7458-980C-DFDF976F6514}"/>
                </a:ext>
              </a:extLst>
            </p:cNvPr>
            <p:cNvSpPr/>
            <p:nvPr/>
          </p:nvSpPr>
          <p:spPr>
            <a:xfrm rot="17105438">
              <a:off x="2255009" y="1741105"/>
              <a:ext cx="128549" cy="278645"/>
            </a:xfrm>
            <a:prstGeom prst="roundRect">
              <a:avLst>
                <a:gd name="adj" fmla="val 40924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07AF00-DA85-6A71-BFE4-E68D1747804B}"/>
                </a:ext>
              </a:extLst>
            </p:cNvPr>
            <p:cNvSpPr/>
            <p:nvPr/>
          </p:nvSpPr>
          <p:spPr>
            <a:xfrm rot="17000492">
              <a:off x="2351462" y="1866099"/>
              <a:ext cx="202115" cy="110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39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2</cp:revision>
  <dcterms:created xsi:type="dcterms:W3CDTF">2023-05-12T17:31:33Z</dcterms:created>
  <dcterms:modified xsi:type="dcterms:W3CDTF">2025-03-31T21:59:05Z</dcterms:modified>
</cp:coreProperties>
</file>