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30" d="100"/>
          <a:sy n="230" d="100"/>
        </p:scale>
        <p:origin x="2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9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1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4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3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4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2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8CFA3BA2-35A3-B6DA-D227-4C30667A8AF8}"/>
              </a:ext>
            </a:extLst>
          </p:cNvPr>
          <p:cNvSpPr/>
          <p:nvPr/>
        </p:nvSpPr>
        <p:spPr>
          <a:xfrm rot="2395450" flipH="1">
            <a:off x="1037722" y="532161"/>
            <a:ext cx="2200959" cy="1785675"/>
          </a:xfrm>
          <a:prstGeom prst="arc">
            <a:avLst>
              <a:gd name="adj1" fmla="val 14844078"/>
              <a:gd name="adj2" fmla="val 5594969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B0F86C-2484-1513-55D2-B350CAEFA0F7}"/>
              </a:ext>
            </a:extLst>
          </p:cNvPr>
          <p:cNvSpPr/>
          <p:nvPr/>
        </p:nvSpPr>
        <p:spPr>
          <a:xfrm rot="2395450" flipH="1">
            <a:off x="354662" y="2295948"/>
            <a:ext cx="690986" cy="13045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265D28-ACB0-F1D5-3664-B4266577993D}"/>
              </a:ext>
            </a:extLst>
          </p:cNvPr>
          <p:cNvSpPr/>
          <p:nvPr/>
        </p:nvSpPr>
        <p:spPr>
          <a:xfrm rot="2395450" flipH="1">
            <a:off x="735336" y="2232074"/>
            <a:ext cx="690986" cy="495175"/>
          </a:xfrm>
          <a:prstGeom prst="roundRect">
            <a:avLst>
              <a:gd name="adj" fmla="val 299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072C7-685C-0E85-D3D0-55717FCBCA74}"/>
              </a:ext>
            </a:extLst>
          </p:cNvPr>
          <p:cNvSpPr/>
          <p:nvPr/>
        </p:nvSpPr>
        <p:spPr>
          <a:xfrm rot="2395450" flipH="1">
            <a:off x="589776" y="2531849"/>
            <a:ext cx="798601" cy="136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ECAE211-E1F8-1B4D-D54F-A7F79B1066C2}"/>
              </a:ext>
            </a:extLst>
          </p:cNvPr>
          <p:cNvSpPr/>
          <p:nvPr/>
        </p:nvSpPr>
        <p:spPr>
          <a:xfrm rot="2395450" flipH="1">
            <a:off x="776881" y="86440"/>
            <a:ext cx="2200959" cy="2184767"/>
          </a:xfrm>
          <a:prstGeom prst="arc">
            <a:avLst>
              <a:gd name="adj1" fmla="val 13824080"/>
              <a:gd name="adj2" fmla="val 5594969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B7685-31E3-6A34-2241-72FCDFB17B12}"/>
              </a:ext>
            </a:extLst>
          </p:cNvPr>
          <p:cNvCxnSpPr>
            <a:cxnSpLocks/>
          </p:cNvCxnSpPr>
          <p:nvPr/>
        </p:nvCxnSpPr>
        <p:spPr>
          <a:xfrm flipH="1">
            <a:off x="1333620" y="2095388"/>
            <a:ext cx="279798" cy="3515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70EBB-77EB-5F0F-A734-03E12F03C876}"/>
              </a:ext>
            </a:extLst>
          </p:cNvPr>
          <p:cNvCxnSpPr>
            <a:cxnSpLocks/>
          </p:cNvCxnSpPr>
          <p:nvPr/>
        </p:nvCxnSpPr>
        <p:spPr>
          <a:xfrm rot="2395450" flipH="1">
            <a:off x="1154829" y="1981944"/>
            <a:ext cx="0" cy="2269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Crops with solid fill">
            <a:extLst>
              <a:ext uri="{FF2B5EF4-FFF2-40B4-BE49-F238E27FC236}">
                <a16:creationId xmlns:a16="http://schemas.microsoft.com/office/drawing/2014/main" id="{88F65AD8-6F83-FA2B-B8A7-B68097532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442" r="6500" b="29257"/>
          <a:stretch/>
        </p:blipFill>
        <p:spPr>
          <a:xfrm rot="4516086" flipH="1">
            <a:off x="2396433" y="295890"/>
            <a:ext cx="944160" cy="25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9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Prateek Verma</cp:lastModifiedBy>
  <cp:revision>3</cp:revision>
  <dcterms:created xsi:type="dcterms:W3CDTF">2023-05-12T17:31:33Z</dcterms:created>
  <dcterms:modified xsi:type="dcterms:W3CDTF">2025-04-09T20:41:31Z</dcterms:modified>
</cp:coreProperties>
</file>