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319588" cy="387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0"/>
    <p:restoredTop sz="94680"/>
  </p:normalViewPr>
  <p:slideViewPr>
    <p:cSldViewPr snapToGrid="0">
      <p:cViewPr varScale="1">
        <p:scale>
          <a:sx n="258" d="100"/>
          <a:sy n="258" d="100"/>
        </p:scale>
        <p:origin x="2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634187"/>
            <a:ext cx="3671650" cy="1349105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035319"/>
            <a:ext cx="3239691" cy="935582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5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40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06313"/>
            <a:ext cx="931411" cy="32839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06313"/>
            <a:ext cx="2740239" cy="32839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68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75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966082"/>
            <a:ext cx="3725645" cy="1611929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593260"/>
            <a:ext cx="3725645" cy="847675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8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031563"/>
            <a:ext cx="1835825" cy="2458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031563"/>
            <a:ext cx="1835825" cy="2458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37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06313"/>
            <a:ext cx="3725645" cy="749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949935"/>
            <a:ext cx="1827388" cy="465548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415484"/>
            <a:ext cx="1827388" cy="2081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949935"/>
            <a:ext cx="1836388" cy="465548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415484"/>
            <a:ext cx="1836388" cy="2081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9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57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58339"/>
            <a:ext cx="1393180" cy="904187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57942"/>
            <a:ext cx="2186791" cy="2753824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62526"/>
            <a:ext cx="1393180" cy="215372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33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58339"/>
            <a:ext cx="1393180" cy="904187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57942"/>
            <a:ext cx="2186791" cy="2753824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62526"/>
            <a:ext cx="1393180" cy="215372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65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06313"/>
            <a:ext cx="3725645" cy="749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031563"/>
            <a:ext cx="3725645" cy="2458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591633"/>
            <a:ext cx="971907" cy="206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37E2D-20E5-D74F-A97C-91DB90D75A9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591633"/>
            <a:ext cx="1457861" cy="206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591633"/>
            <a:ext cx="971907" cy="2063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53A9B-96A0-FF4E-838D-FA24DE8010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5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B9AB456-6639-5733-7840-E26C3FBB30DA}"/>
              </a:ext>
            </a:extLst>
          </p:cNvPr>
          <p:cNvSpPr/>
          <p:nvPr/>
        </p:nvSpPr>
        <p:spPr>
          <a:xfrm>
            <a:off x="666122" y="1015308"/>
            <a:ext cx="939618" cy="1531087"/>
          </a:xfrm>
          <a:prstGeom prst="roundRect">
            <a:avLst>
              <a:gd name="adj" fmla="val 359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A0F7067-B9FF-9F44-A644-DCCD6E621579}"/>
              </a:ext>
            </a:extLst>
          </p:cNvPr>
          <p:cNvSpPr/>
          <p:nvPr/>
        </p:nvSpPr>
        <p:spPr>
          <a:xfrm rot="18310067">
            <a:off x="1644260" y="920896"/>
            <a:ext cx="264699" cy="1186263"/>
          </a:xfrm>
          <a:prstGeom prst="roundRect">
            <a:avLst>
              <a:gd name="adj" fmla="val 359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02D11A9-B416-DD39-2165-E1D50622FB31}"/>
              </a:ext>
            </a:extLst>
          </p:cNvPr>
          <p:cNvSpPr/>
          <p:nvPr/>
        </p:nvSpPr>
        <p:spPr>
          <a:xfrm rot="17041439">
            <a:off x="2231788" y="1368791"/>
            <a:ext cx="119925" cy="1162513"/>
          </a:xfrm>
          <a:prstGeom prst="roundRect">
            <a:avLst>
              <a:gd name="adj" fmla="val 359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Graphic 18" descr="Shower">
            <a:extLst>
              <a:ext uri="{FF2B5EF4-FFF2-40B4-BE49-F238E27FC236}">
                <a16:creationId xmlns:a16="http://schemas.microsoft.com/office/drawing/2014/main" id="{567880F3-FDA1-EA48-18C7-1B6AE28156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527" t="28098" b="40411"/>
          <a:stretch/>
        </p:blipFill>
        <p:spPr>
          <a:xfrm rot="18589249">
            <a:off x="2632568" y="1979788"/>
            <a:ext cx="669116" cy="327947"/>
          </a:xfrm>
          <a:prstGeom prst="rect">
            <a:avLst/>
          </a:prstGeom>
        </p:spPr>
      </p:pic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F894DCF-7E2B-6500-9F6E-A6D7470CE9EF}"/>
              </a:ext>
            </a:extLst>
          </p:cNvPr>
          <p:cNvSpPr/>
          <p:nvPr/>
        </p:nvSpPr>
        <p:spPr>
          <a:xfrm>
            <a:off x="31884" y="1166668"/>
            <a:ext cx="551027" cy="1089834"/>
          </a:xfrm>
          <a:prstGeom prst="roundRect">
            <a:avLst>
              <a:gd name="adj" fmla="val 2458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3807DBB-8A7B-8FA3-ECBD-63C2F5E2608E}"/>
              </a:ext>
            </a:extLst>
          </p:cNvPr>
          <p:cNvSpPr/>
          <p:nvPr/>
        </p:nvSpPr>
        <p:spPr>
          <a:xfrm rot="16200000">
            <a:off x="264121" y="979035"/>
            <a:ext cx="112666" cy="219324"/>
          </a:xfrm>
          <a:prstGeom prst="roundRect">
            <a:avLst>
              <a:gd name="adj" fmla="val 359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09E4D7-7413-1912-0543-587F5CF8D025}"/>
              </a:ext>
            </a:extLst>
          </p:cNvPr>
          <p:cNvSpPr/>
          <p:nvPr/>
        </p:nvSpPr>
        <p:spPr>
          <a:xfrm>
            <a:off x="416625" y="627572"/>
            <a:ext cx="202198" cy="359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4642B-05FE-7E4F-A805-9AD7C50FED6A}"/>
              </a:ext>
            </a:extLst>
          </p:cNvPr>
          <p:cNvSpPr/>
          <p:nvPr/>
        </p:nvSpPr>
        <p:spPr>
          <a:xfrm>
            <a:off x="684456" y="966244"/>
            <a:ext cx="43689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33AE735-CB95-A7B9-101C-5415D54D00C4}"/>
              </a:ext>
            </a:extLst>
          </p:cNvPr>
          <p:cNvCxnSpPr>
            <a:cxnSpLocks/>
            <a:stCxn id="17" idx="0"/>
            <a:endCxn id="53" idx="2"/>
          </p:cNvCxnSpPr>
          <p:nvPr/>
        </p:nvCxnSpPr>
        <p:spPr>
          <a:xfrm rot="10800000" flipV="1">
            <a:off x="307399" y="1809191"/>
            <a:ext cx="1420421" cy="447311"/>
          </a:xfrm>
          <a:prstGeom prst="curvedConnector4">
            <a:avLst>
              <a:gd name="adj1" fmla="val 58042"/>
              <a:gd name="adj2" fmla="val 212539"/>
            </a:avLst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14C1FA-A40B-BF4A-1282-3B0DAED8D39E}"/>
              </a:ext>
            </a:extLst>
          </p:cNvPr>
          <p:cNvGrpSpPr/>
          <p:nvPr/>
        </p:nvGrpSpPr>
        <p:grpSpPr>
          <a:xfrm rot="21235062">
            <a:off x="533412" y="166864"/>
            <a:ext cx="1341732" cy="795037"/>
            <a:chOff x="737417" y="106008"/>
            <a:chExt cx="1341732" cy="79503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37BBF86-6A41-0072-3FFE-9CD8E097F984}"/>
                </a:ext>
              </a:extLst>
            </p:cNvPr>
            <p:cNvSpPr/>
            <p:nvPr/>
          </p:nvSpPr>
          <p:spPr>
            <a:xfrm rot="231507">
              <a:off x="1021131" y="275082"/>
              <a:ext cx="743299" cy="625963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94604C-4BD3-E3F4-7095-27D7C74D08DA}"/>
                </a:ext>
              </a:extLst>
            </p:cNvPr>
            <p:cNvSpPr/>
            <p:nvPr/>
          </p:nvSpPr>
          <p:spPr>
            <a:xfrm rot="658714">
              <a:off x="1003642" y="347483"/>
              <a:ext cx="799540" cy="2009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B9CE1DF-5877-1551-5E0F-C84DA0A1B319}"/>
                </a:ext>
              </a:extLst>
            </p:cNvPr>
            <p:cNvSpPr/>
            <p:nvPr/>
          </p:nvSpPr>
          <p:spPr>
            <a:xfrm rot="639204">
              <a:off x="1119382" y="106008"/>
              <a:ext cx="667291" cy="359229"/>
            </a:xfrm>
            <a:prstGeom prst="roundRect">
              <a:avLst>
                <a:gd name="adj" fmla="val 412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F4DACBD-0596-A490-388C-F94162055E7F}"/>
                </a:ext>
              </a:extLst>
            </p:cNvPr>
            <p:cNvSpPr/>
            <p:nvPr/>
          </p:nvSpPr>
          <p:spPr>
            <a:xfrm>
              <a:off x="737417" y="299303"/>
              <a:ext cx="1341732" cy="307863"/>
            </a:xfrm>
            <a:custGeom>
              <a:avLst/>
              <a:gdLst>
                <a:gd name="connsiteX0" fmla="*/ 353813 w 1341732"/>
                <a:gd name="connsiteY0" fmla="*/ 0 h 307863"/>
                <a:gd name="connsiteX1" fmla="*/ 22975 w 1341732"/>
                <a:gd name="connsiteY1" fmla="*/ 22975 h 307863"/>
                <a:gd name="connsiteX2" fmla="*/ 0 w 1341732"/>
                <a:gd name="connsiteY2" fmla="*/ 59735 h 307863"/>
                <a:gd name="connsiteX3" fmla="*/ 1341732 w 1341732"/>
                <a:gd name="connsiteY3" fmla="*/ 307863 h 307863"/>
                <a:gd name="connsiteX4" fmla="*/ 1337137 w 1341732"/>
                <a:gd name="connsiteY4" fmla="*/ 257318 h 307863"/>
                <a:gd name="connsiteX5" fmla="*/ 1043059 w 1341732"/>
                <a:gd name="connsiteY5" fmla="*/ 128659 h 307863"/>
                <a:gd name="connsiteX6" fmla="*/ 353813 w 1341732"/>
                <a:gd name="connsiteY6" fmla="*/ 0 h 30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1732" h="307863">
                  <a:moveTo>
                    <a:pt x="353813" y="0"/>
                  </a:moveTo>
                  <a:lnTo>
                    <a:pt x="22975" y="22975"/>
                  </a:lnTo>
                  <a:lnTo>
                    <a:pt x="0" y="59735"/>
                  </a:lnTo>
                  <a:lnTo>
                    <a:pt x="1341732" y="307863"/>
                  </a:lnTo>
                  <a:lnTo>
                    <a:pt x="1337137" y="257318"/>
                  </a:lnTo>
                  <a:lnTo>
                    <a:pt x="1043059" y="128659"/>
                  </a:lnTo>
                  <a:lnTo>
                    <a:pt x="353813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Arc 53">
            <a:extLst>
              <a:ext uri="{FF2B5EF4-FFF2-40B4-BE49-F238E27FC236}">
                <a16:creationId xmlns:a16="http://schemas.microsoft.com/office/drawing/2014/main" id="{0AA189BF-15D2-6DE4-56FD-2B8F83A9A79F}"/>
              </a:ext>
            </a:extLst>
          </p:cNvPr>
          <p:cNvSpPr/>
          <p:nvPr/>
        </p:nvSpPr>
        <p:spPr>
          <a:xfrm>
            <a:off x="318467" y="755898"/>
            <a:ext cx="436899" cy="727607"/>
          </a:xfrm>
          <a:prstGeom prst="arc">
            <a:avLst>
              <a:gd name="adj1" fmla="val 11276512"/>
              <a:gd name="adj2" fmla="val 94535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8C218EC6-A63C-BD51-44E4-221244ECA646}"/>
              </a:ext>
            </a:extLst>
          </p:cNvPr>
          <p:cNvSpPr/>
          <p:nvPr/>
        </p:nvSpPr>
        <p:spPr>
          <a:xfrm>
            <a:off x="765655" y="2179569"/>
            <a:ext cx="394449" cy="765544"/>
          </a:xfrm>
          <a:prstGeom prst="roundRect">
            <a:avLst>
              <a:gd name="adj" fmla="val 4056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80DF48F2-5D3A-E3E5-AC5D-28E8EA927F3D}"/>
              </a:ext>
            </a:extLst>
          </p:cNvPr>
          <p:cNvSpPr/>
          <p:nvPr/>
        </p:nvSpPr>
        <p:spPr>
          <a:xfrm rot="20394817">
            <a:off x="1211091" y="2270933"/>
            <a:ext cx="431015" cy="791284"/>
          </a:xfrm>
          <a:prstGeom prst="roundRect">
            <a:avLst>
              <a:gd name="adj" fmla="val 3590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1CAD558-9BEB-E89E-A473-BDD82D8C75F8}"/>
              </a:ext>
            </a:extLst>
          </p:cNvPr>
          <p:cNvSpPr/>
          <p:nvPr/>
        </p:nvSpPr>
        <p:spPr>
          <a:xfrm rot="933624">
            <a:off x="656435" y="2651024"/>
            <a:ext cx="386525" cy="1110324"/>
          </a:xfrm>
          <a:prstGeom prst="roundRect">
            <a:avLst>
              <a:gd name="adj" fmla="val 376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A065D4E-1B30-D4C4-8DDF-C5E6379CB9CC}"/>
              </a:ext>
            </a:extLst>
          </p:cNvPr>
          <p:cNvSpPr/>
          <p:nvPr/>
        </p:nvSpPr>
        <p:spPr>
          <a:xfrm rot="21441052">
            <a:off x="1338076" y="2798784"/>
            <a:ext cx="405269" cy="965427"/>
          </a:xfrm>
          <a:prstGeom prst="roundRect">
            <a:avLst>
              <a:gd name="adj" fmla="val 2736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ound Same Side Corner Rectangle 69">
            <a:extLst>
              <a:ext uri="{FF2B5EF4-FFF2-40B4-BE49-F238E27FC236}">
                <a16:creationId xmlns:a16="http://schemas.microsoft.com/office/drawing/2014/main" id="{D7C4620C-95FA-8A4A-8F76-70E0D587B6C4}"/>
              </a:ext>
            </a:extLst>
          </p:cNvPr>
          <p:cNvSpPr/>
          <p:nvPr/>
        </p:nvSpPr>
        <p:spPr>
          <a:xfrm>
            <a:off x="541200" y="3482917"/>
            <a:ext cx="556097" cy="28033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 Same Side Corner Rectangle 71">
            <a:extLst>
              <a:ext uri="{FF2B5EF4-FFF2-40B4-BE49-F238E27FC236}">
                <a16:creationId xmlns:a16="http://schemas.microsoft.com/office/drawing/2014/main" id="{A11A2B67-7DB4-CF72-380C-E0229FDA3CE3}"/>
              </a:ext>
            </a:extLst>
          </p:cNvPr>
          <p:cNvSpPr/>
          <p:nvPr/>
        </p:nvSpPr>
        <p:spPr>
          <a:xfrm>
            <a:off x="1354747" y="3482917"/>
            <a:ext cx="556097" cy="28033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E416872-AA1F-D2B5-03E2-3CD712EBC985}"/>
              </a:ext>
            </a:extLst>
          </p:cNvPr>
          <p:cNvGrpSpPr/>
          <p:nvPr/>
        </p:nvGrpSpPr>
        <p:grpSpPr>
          <a:xfrm rot="20681378">
            <a:off x="3131618" y="2427417"/>
            <a:ext cx="0" cy="1275568"/>
            <a:chOff x="3640788" y="2331696"/>
            <a:chExt cx="0" cy="1275568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E5F38D-3D2B-29F5-4C9D-616EA48C0DCC}"/>
                </a:ext>
              </a:extLst>
            </p:cNvPr>
            <p:cNvCxnSpPr>
              <a:cxnSpLocks/>
            </p:cNvCxnSpPr>
            <p:nvPr/>
          </p:nvCxnSpPr>
          <p:spPr>
            <a:xfrm>
              <a:off x="3640788" y="2331696"/>
              <a:ext cx="0" cy="33487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C760406-28E2-8FF2-EB1B-095C544FD39C}"/>
                </a:ext>
              </a:extLst>
            </p:cNvPr>
            <p:cNvCxnSpPr>
              <a:cxnSpLocks/>
            </p:cNvCxnSpPr>
            <p:nvPr/>
          </p:nvCxnSpPr>
          <p:spPr>
            <a:xfrm>
              <a:off x="3640788" y="2789934"/>
              <a:ext cx="0" cy="3550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5EB7F5D-A060-45E4-D20B-B942C61C3A30}"/>
                </a:ext>
              </a:extLst>
            </p:cNvPr>
            <p:cNvCxnSpPr>
              <a:cxnSpLocks/>
            </p:cNvCxnSpPr>
            <p:nvPr/>
          </p:nvCxnSpPr>
          <p:spPr>
            <a:xfrm>
              <a:off x="3640788" y="3285032"/>
              <a:ext cx="0" cy="32223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782AEA7-5CCE-80C6-2721-358EDAB6B163}"/>
              </a:ext>
            </a:extLst>
          </p:cNvPr>
          <p:cNvGrpSpPr/>
          <p:nvPr/>
        </p:nvGrpSpPr>
        <p:grpSpPr>
          <a:xfrm rot="1785846">
            <a:off x="2797117" y="2709832"/>
            <a:ext cx="1120458" cy="519348"/>
            <a:chOff x="3079477" y="2419962"/>
            <a:chExt cx="1120458" cy="519348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F91313-E709-F1EB-6844-E5E68113ABC2}"/>
                </a:ext>
              </a:extLst>
            </p:cNvPr>
            <p:cNvCxnSpPr>
              <a:cxnSpLocks/>
            </p:cNvCxnSpPr>
            <p:nvPr/>
          </p:nvCxnSpPr>
          <p:spPr>
            <a:xfrm rot="18195469">
              <a:off x="3246917" y="2252522"/>
              <a:ext cx="0" cy="33487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1F5111B-21F2-4A55-FF27-78F80352305E}"/>
                </a:ext>
              </a:extLst>
            </p:cNvPr>
            <p:cNvCxnSpPr>
              <a:cxnSpLocks/>
            </p:cNvCxnSpPr>
            <p:nvPr/>
          </p:nvCxnSpPr>
          <p:spPr>
            <a:xfrm rot="18195469">
              <a:off x="3638552" y="2499259"/>
              <a:ext cx="0" cy="3550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E9CE56-C97B-B791-ED2E-5BB730D26DCC}"/>
                </a:ext>
              </a:extLst>
            </p:cNvPr>
            <p:cNvCxnSpPr>
              <a:cxnSpLocks/>
            </p:cNvCxnSpPr>
            <p:nvPr/>
          </p:nvCxnSpPr>
          <p:spPr>
            <a:xfrm rot="18195469">
              <a:off x="4038819" y="2778194"/>
              <a:ext cx="0" cy="32223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71FDE15-E055-88CC-DB28-94636F5D2703}"/>
              </a:ext>
            </a:extLst>
          </p:cNvPr>
          <p:cNvGrpSpPr/>
          <p:nvPr/>
        </p:nvGrpSpPr>
        <p:grpSpPr>
          <a:xfrm rot="1156976">
            <a:off x="2963674" y="2581739"/>
            <a:ext cx="1268247" cy="595099"/>
            <a:chOff x="3079477" y="2419962"/>
            <a:chExt cx="1120458" cy="51934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517577D-2CF9-AB31-7B96-BE1DEFAC529C}"/>
                </a:ext>
              </a:extLst>
            </p:cNvPr>
            <p:cNvCxnSpPr>
              <a:cxnSpLocks/>
            </p:cNvCxnSpPr>
            <p:nvPr/>
          </p:nvCxnSpPr>
          <p:spPr>
            <a:xfrm rot="18195469">
              <a:off x="3246917" y="2252522"/>
              <a:ext cx="0" cy="33487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80DB090-0F2B-F94F-C3C7-BBB3D7B59596}"/>
                </a:ext>
              </a:extLst>
            </p:cNvPr>
            <p:cNvCxnSpPr>
              <a:cxnSpLocks/>
            </p:cNvCxnSpPr>
            <p:nvPr/>
          </p:nvCxnSpPr>
          <p:spPr>
            <a:xfrm rot="18195469">
              <a:off x="3638552" y="2499259"/>
              <a:ext cx="0" cy="35509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D65FB4F-7B8A-A587-900E-C5D564E2D52B}"/>
                </a:ext>
              </a:extLst>
            </p:cNvPr>
            <p:cNvCxnSpPr>
              <a:cxnSpLocks/>
            </p:cNvCxnSpPr>
            <p:nvPr/>
          </p:nvCxnSpPr>
          <p:spPr>
            <a:xfrm rot="18195469">
              <a:off x="4038819" y="2778194"/>
              <a:ext cx="0" cy="32223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D6DF390-4AF8-9245-4CC9-1DCCF6C5B9DC}"/>
              </a:ext>
            </a:extLst>
          </p:cNvPr>
          <p:cNvGrpSpPr/>
          <p:nvPr/>
        </p:nvGrpSpPr>
        <p:grpSpPr>
          <a:xfrm rot="18660863" flipH="1">
            <a:off x="3724704" y="2012373"/>
            <a:ext cx="45719" cy="1373009"/>
            <a:chOff x="4319588" y="2190454"/>
            <a:chExt cx="0" cy="1196408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035B1FC-3A06-8B62-31E5-7A14FBC4A4F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588" y="2190454"/>
              <a:ext cx="0" cy="2188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28C388E-3064-AFE5-AB85-93A0A54D25AC}"/>
                </a:ext>
              </a:extLst>
            </p:cNvPr>
            <p:cNvCxnSpPr>
              <a:cxnSpLocks/>
            </p:cNvCxnSpPr>
            <p:nvPr/>
          </p:nvCxnSpPr>
          <p:spPr>
            <a:xfrm>
              <a:off x="4319588" y="2514817"/>
              <a:ext cx="0" cy="56651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36B8BB7-F4C6-37A7-46A9-2B5195DCCE53}"/>
                </a:ext>
              </a:extLst>
            </p:cNvPr>
            <p:cNvCxnSpPr>
              <a:cxnSpLocks/>
            </p:cNvCxnSpPr>
            <p:nvPr/>
          </p:nvCxnSpPr>
          <p:spPr>
            <a:xfrm>
              <a:off x="4319588" y="3176131"/>
              <a:ext cx="0" cy="21073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539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Prateek Verma</cp:lastModifiedBy>
  <cp:revision>4</cp:revision>
  <dcterms:created xsi:type="dcterms:W3CDTF">2023-05-12T17:31:33Z</dcterms:created>
  <dcterms:modified xsi:type="dcterms:W3CDTF">2025-04-09T20:31:52Z</dcterms:modified>
</cp:coreProperties>
</file>