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62" r:id="rId2"/>
  </p:sldIdLst>
  <p:sldSz cx="6858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A3B"/>
    <a:srgbClr val="FF9953"/>
    <a:srgbClr val="27B376"/>
    <a:srgbClr val="09C893"/>
    <a:srgbClr val="00B485"/>
    <a:srgbClr val="00CC99"/>
    <a:srgbClr val="2BB32B"/>
    <a:srgbClr val="5ED85E"/>
    <a:srgbClr val="228B22"/>
    <a:srgbClr val="9AC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3447" autoAdjust="0"/>
  </p:normalViewPr>
  <p:slideViewPr>
    <p:cSldViewPr>
      <p:cViewPr varScale="1">
        <p:scale>
          <a:sx n="202" d="100"/>
          <a:sy n="202" d="100"/>
        </p:scale>
        <p:origin x="1304" y="168"/>
      </p:cViewPr>
      <p:guideLst>
        <p:guide orient="horz" pos="13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1EE4F-1070-4843-8F04-FAA00A473E71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3D1DA-BC9E-034D-B0AE-D82C4D7CE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33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1143000"/>
            <a:ext cx="4899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D1DA-BC9E-034D-B0AE-D82C4D7CED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3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706933"/>
            <a:ext cx="5143500" cy="150385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268784"/>
            <a:ext cx="5143500" cy="1042900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6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29978"/>
            <a:ext cx="1478756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29978"/>
            <a:ext cx="4350544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8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84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76898"/>
            <a:ext cx="5915025" cy="179682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890725"/>
            <a:ext cx="5915025" cy="94491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5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49890"/>
            <a:ext cx="2914650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49890"/>
            <a:ext cx="2914650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25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29978"/>
            <a:ext cx="5915025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58899"/>
            <a:ext cx="2901255" cy="51895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577849"/>
            <a:ext cx="2901255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58899"/>
            <a:ext cx="2915543" cy="51895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577849"/>
            <a:ext cx="2915543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80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8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79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972"/>
            <a:ext cx="2211883" cy="100790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21941"/>
            <a:ext cx="3471863" cy="306970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95877"/>
            <a:ext cx="2211883" cy="240077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9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972"/>
            <a:ext cx="2211883" cy="100790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21941"/>
            <a:ext cx="3471863" cy="306970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95877"/>
            <a:ext cx="2211883" cy="240077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47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29978"/>
            <a:ext cx="591502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49890"/>
            <a:ext cx="591502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003618"/>
            <a:ext cx="154305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92BFF-6F05-AF42-AB3E-12F88C32B737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003618"/>
            <a:ext cx="231457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003618"/>
            <a:ext cx="154305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80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34" Type="http://schemas.openxmlformats.org/officeDocument/2006/relationships/image" Target="../media/image27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32" Type="http://schemas.openxmlformats.org/officeDocument/2006/relationships/image" Target="../media/image12.svg"/><Relationship Id="rId37" Type="http://schemas.openxmlformats.org/officeDocument/2006/relationships/image" Target="../media/image30.svg"/><Relationship Id="rId5" Type="http://schemas.openxmlformats.org/officeDocument/2006/relationships/image" Target="../media/image3.sv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19" Type="http://schemas.openxmlformats.org/officeDocument/2006/relationships/image" Target="../media/image16.png"/><Relationship Id="rId31" Type="http://schemas.openxmlformats.org/officeDocument/2006/relationships/image" Target="../media/image11.png"/><Relationship Id="rId4" Type="http://schemas.openxmlformats.org/officeDocument/2006/relationships/image" Target="../media/image2.png"/><Relationship Id="rId14" Type="http://schemas.openxmlformats.org/officeDocument/2006/relationships/image" Target="../media/image7.sv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9.svg"/><Relationship Id="rId3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33D29E31-0EBC-C82B-164D-AE683C6EEB89}"/>
              </a:ext>
            </a:extLst>
          </p:cNvPr>
          <p:cNvSpPr txBox="1"/>
          <p:nvPr/>
        </p:nvSpPr>
        <p:spPr>
          <a:xfrm>
            <a:off x="1283621" y="42981"/>
            <a:ext cx="1443446" cy="32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25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Epidemiology</a:t>
            </a:r>
            <a:endParaRPr lang="en-GB" sz="1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528C34-EC78-F057-4079-1586819A5B73}"/>
              </a:ext>
            </a:extLst>
          </p:cNvPr>
          <p:cNvSpPr txBox="1"/>
          <p:nvPr/>
        </p:nvSpPr>
        <p:spPr>
          <a:xfrm>
            <a:off x="5091715" y="42981"/>
            <a:ext cx="1175476" cy="32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25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Economics</a:t>
            </a:r>
            <a:endParaRPr lang="en-GB" sz="1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Right Arrow 419">
            <a:extLst>
              <a:ext uri="{FF2B5EF4-FFF2-40B4-BE49-F238E27FC236}">
                <a16:creationId xmlns:a16="http://schemas.microsoft.com/office/drawing/2014/main" id="{F2941B61-0C64-CF9C-E433-FBED3C4F9C65}"/>
              </a:ext>
            </a:extLst>
          </p:cNvPr>
          <p:cNvSpPr/>
          <p:nvPr/>
        </p:nvSpPr>
        <p:spPr>
          <a:xfrm>
            <a:off x="1842589" y="1628064"/>
            <a:ext cx="460358" cy="29316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43" dirty="0"/>
          </a:p>
        </p:txBody>
      </p:sp>
      <p:pic>
        <p:nvPicPr>
          <p:cNvPr id="421" name="Picture 420">
            <a:extLst>
              <a:ext uri="{FF2B5EF4-FFF2-40B4-BE49-F238E27FC236}">
                <a16:creationId xmlns:a16="http://schemas.microsoft.com/office/drawing/2014/main" id="{860D8DEF-FBBB-94CC-D757-F1DBED0E1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216" y="940977"/>
            <a:ext cx="694383" cy="659123"/>
          </a:xfrm>
          <a:prstGeom prst="rect">
            <a:avLst/>
          </a:prstGeom>
        </p:spPr>
      </p:pic>
      <p:pic>
        <p:nvPicPr>
          <p:cNvPr id="422" name="Graphic 421" descr="Seeds">
            <a:extLst>
              <a:ext uri="{FF2B5EF4-FFF2-40B4-BE49-F238E27FC236}">
                <a16:creationId xmlns:a16="http://schemas.microsoft.com/office/drawing/2014/main" id="{222E9967-1B07-9CC3-8700-73A22FB24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1744" y="1626552"/>
            <a:ext cx="486496" cy="486496"/>
          </a:xfrm>
          <a:prstGeom prst="rect">
            <a:avLst/>
          </a:prstGeom>
        </p:spPr>
      </p:pic>
      <p:pic>
        <p:nvPicPr>
          <p:cNvPr id="423" name="Graphic 422" descr="Seeds">
            <a:extLst>
              <a:ext uri="{FF2B5EF4-FFF2-40B4-BE49-F238E27FC236}">
                <a16:creationId xmlns:a16="http://schemas.microsoft.com/office/drawing/2014/main" id="{2F2CDBEA-B1E1-0F1A-9DBE-1167BB4E3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1744" y="2083645"/>
            <a:ext cx="486496" cy="486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946757D9-981D-D5F8-0E7B-47D56B80A959}"/>
                  </a:ext>
                </a:extLst>
              </p:cNvPr>
              <p:cNvSpPr txBox="1"/>
              <p:nvPr/>
            </p:nvSpPr>
            <p:spPr>
              <a:xfrm>
                <a:off x="5156476" y="1754427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1143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946757D9-981D-D5F8-0E7B-47D56B80A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76" y="1754427"/>
                <a:ext cx="387305" cy="2682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AF3E1D7C-B3A7-2BFF-0ABE-DFC64335A811}"/>
                  </a:ext>
                </a:extLst>
              </p:cNvPr>
              <p:cNvSpPr txBox="1"/>
              <p:nvPr/>
            </p:nvSpPr>
            <p:spPr>
              <a:xfrm>
                <a:off x="5128863" y="2208978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1143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43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AF3E1D7C-B3A7-2BFF-0ABE-DFC64335A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63" y="2208978"/>
                <a:ext cx="387305" cy="268215"/>
              </a:xfrm>
              <a:prstGeom prst="rect">
                <a:avLst/>
              </a:prstGeom>
              <a:blipFill>
                <a:blip r:embed="rId12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4" name="Graphic 503" descr="Money">
            <a:extLst>
              <a:ext uri="{FF2B5EF4-FFF2-40B4-BE49-F238E27FC236}">
                <a16:creationId xmlns:a16="http://schemas.microsoft.com/office/drawing/2014/main" id="{9BC5A27E-2D49-2A12-85C6-42DB38607B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28736" y="1501974"/>
            <a:ext cx="580657" cy="580657"/>
          </a:xfrm>
          <a:prstGeom prst="rect">
            <a:avLst/>
          </a:prstGeom>
        </p:spPr>
      </p:pic>
      <p:sp>
        <p:nvSpPr>
          <p:cNvPr id="505" name="Right Arrow 504">
            <a:extLst>
              <a:ext uri="{FF2B5EF4-FFF2-40B4-BE49-F238E27FC236}">
                <a16:creationId xmlns:a16="http://schemas.microsoft.com/office/drawing/2014/main" id="{A47DD2DC-61E0-3F3A-A221-C01F7AA13292}"/>
              </a:ext>
            </a:extLst>
          </p:cNvPr>
          <p:cNvSpPr/>
          <p:nvPr/>
        </p:nvSpPr>
        <p:spPr>
          <a:xfrm>
            <a:off x="5681139" y="1733719"/>
            <a:ext cx="419117" cy="26001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43" dirty="0"/>
          </a:p>
        </p:txBody>
      </p:sp>
      <p:sp>
        <p:nvSpPr>
          <p:cNvPr id="506" name="Right Arrow 505">
            <a:extLst>
              <a:ext uri="{FF2B5EF4-FFF2-40B4-BE49-F238E27FC236}">
                <a16:creationId xmlns:a16="http://schemas.microsoft.com/office/drawing/2014/main" id="{8352C6E9-F0F0-46A9-7732-F0499EBD2B73}"/>
              </a:ext>
            </a:extLst>
          </p:cNvPr>
          <p:cNvSpPr/>
          <p:nvPr/>
        </p:nvSpPr>
        <p:spPr>
          <a:xfrm>
            <a:off x="4207077" y="1655508"/>
            <a:ext cx="438719" cy="30924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43" dirty="0"/>
          </a:p>
        </p:txBody>
      </p: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E3D8E22-DDCA-C2CE-820D-8A5653D9A99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12943" y="3509228"/>
            <a:ext cx="905540" cy="3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EC565673-44E7-5A57-AC60-15C65EFA53B6}"/>
              </a:ext>
            </a:extLst>
          </p:cNvPr>
          <p:cNvCxnSpPr>
            <a:cxnSpLocks/>
            <a:stCxn id="10" idx="3"/>
            <a:endCxn id="101" idx="1"/>
          </p:cNvCxnSpPr>
          <p:nvPr/>
        </p:nvCxnSpPr>
        <p:spPr>
          <a:xfrm flipV="1">
            <a:off x="1507425" y="4028340"/>
            <a:ext cx="921086" cy="4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E1B9D579-2F13-641F-BE3E-5009A941A90D}"/>
                  </a:ext>
                </a:extLst>
              </p:cNvPr>
              <p:cNvSpPr txBox="1"/>
              <p:nvPr/>
            </p:nvSpPr>
            <p:spPr>
              <a:xfrm>
                <a:off x="1837669" y="3280229"/>
                <a:ext cx="290938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E1B9D579-2F13-641F-BE3E-5009A941A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69" y="3280229"/>
                <a:ext cx="290938" cy="268215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BC4D8CBB-3170-0A46-C26F-3D67519E03CD}"/>
                  </a:ext>
                </a:extLst>
              </p:cNvPr>
              <p:cNvSpPr txBox="1"/>
              <p:nvPr/>
            </p:nvSpPr>
            <p:spPr>
              <a:xfrm>
                <a:off x="1484556" y="3777315"/>
                <a:ext cx="1014217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BC4D8CBB-3170-0A46-C26F-3D67519E0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56" y="3777315"/>
                <a:ext cx="1014217" cy="268215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600435C-9B73-4D1C-DAD2-2FAA0583F857}"/>
                  </a:ext>
                </a:extLst>
              </p:cNvPr>
              <p:cNvSpPr txBox="1"/>
              <p:nvPr/>
            </p:nvSpPr>
            <p:spPr>
              <a:xfrm>
                <a:off x="634249" y="3370386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600435C-9B73-4D1C-DAD2-2FAA0583F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49" y="3370386"/>
                <a:ext cx="387305" cy="2682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2F286A28-8C24-2E95-FBC8-A2EF2FD4964C}"/>
                  </a:ext>
                </a:extLst>
              </p:cNvPr>
              <p:cNvSpPr txBox="1"/>
              <p:nvPr/>
            </p:nvSpPr>
            <p:spPr>
              <a:xfrm>
                <a:off x="2914470" y="3370386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𝑢𝑤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2F286A28-8C24-2E95-FBC8-A2EF2FD49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70" y="3370386"/>
                <a:ext cx="387305" cy="2682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59E9AFF1-185F-579E-C4AB-2499CB919A66}"/>
                  </a:ext>
                </a:extLst>
              </p:cNvPr>
              <p:cNvSpPr txBox="1"/>
              <p:nvPr/>
            </p:nvSpPr>
            <p:spPr>
              <a:xfrm>
                <a:off x="2909346" y="3842483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𝑡𝑤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59E9AFF1-185F-579E-C4AB-2499CB919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346" y="3842483"/>
                <a:ext cx="387305" cy="2682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2303770B-A5C5-DF96-A903-8C6224784E72}"/>
                  </a:ext>
                </a:extLst>
              </p:cNvPr>
              <p:cNvSpPr txBox="1"/>
              <p:nvPr/>
            </p:nvSpPr>
            <p:spPr>
              <a:xfrm>
                <a:off x="840641" y="831692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2303770B-A5C5-DF96-A903-8C622478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41" y="831692"/>
                <a:ext cx="387305" cy="2682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27B4877E-41A3-759D-E0BA-BB1E0581D93E}"/>
                  </a:ext>
                </a:extLst>
              </p:cNvPr>
              <p:cNvSpPr txBox="1"/>
              <p:nvPr/>
            </p:nvSpPr>
            <p:spPr>
              <a:xfrm>
                <a:off x="1101978" y="440084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27B4877E-41A3-759D-E0BA-BB1E0581D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78" y="440084"/>
                <a:ext cx="387305" cy="268215"/>
              </a:xfrm>
              <a:prstGeom prst="rect">
                <a:avLst/>
              </a:prstGeom>
              <a:blipFill>
                <a:blip r:embed="rId2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2" name="TextBox 581">
            <a:extLst>
              <a:ext uri="{FF2B5EF4-FFF2-40B4-BE49-F238E27FC236}">
                <a16:creationId xmlns:a16="http://schemas.microsoft.com/office/drawing/2014/main" id="{71C85690-3D6E-7C91-4F29-C821F31E6F48}"/>
              </a:ext>
            </a:extLst>
          </p:cNvPr>
          <p:cNvSpPr txBox="1"/>
          <p:nvPr/>
        </p:nvSpPr>
        <p:spPr>
          <a:xfrm>
            <a:off x="6125780" y="2041575"/>
            <a:ext cx="782301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5" dirty="0">
                <a:latin typeface="Arial" panose="020B0604020202020204" pitchFamily="34" charset="0"/>
                <a:cs typeface="Arial" panose="020B0604020202020204" pitchFamily="34" charset="0"/>
              </a:rPr>
              <a:t>Net Return</a:t>
            </a:r>
          </a:p>
        </p:txBody>
      </p: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02C58B23-2A5B-F675-53C3-1CEDEE92B3E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676920" y="3505447"/>
            <a:ext cx="940598" cy="1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AACA0692-A784-1366-8886-63B65DA1BBC5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690012" y="4026120"/>
            <a:ext cx="922675" cy="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D9CC3ED0-7995-1DE8-D680-663E0D196E51}"/>
                  </a:ext>
                </a:extLst>
              </p:cNvPr>
              <p:cNvSpPr txBox="1"/>
              <p:nvPr/>
            </p:nvSpPr>
            <p:spPr>
              <a:xfrm>
                <a:off x="5024303" y="3261121"/>
                <a:ext cx="290938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D9CC3ED0-7995-1DE8-D680-663E0D196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303" y="3261121"/>
                <a:ext cx="290938" cy="268215"/>
              </a:xfrm>
              <a:prstGeom prst="rect">
                <a:avLst/>
              </a:prstGeom>
              <a:blipFill>
                <a:blip r:embed="rId2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BC27620C-C4FF-A8FA-4F7E-FA2EF13D08C0}"/>
                  </a:ext>
                </a:extLst>
              </p:cNvPr>
              <p:cNvSpPr txBox="1"/>
              <p:nvPr/>
            </p:nvSpPr>
            <p:spPr>
              <a:xfrm>
                <a:off x="4645270" y="3797794"/>
                <a:ext cx="1014217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BC27620C-C4FF-A8FA-4F7E-FA2EF13D0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270" y="3797794"/>
                <a:ext cx="1014217" cy="268215"/>
              </a:xfrm>
              <a:prstGeom prst="rect">
                <a:avLst/>
              </a:prstGeom>
              <a:blipFill>
                <a:blip r:embed="rId2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737721D0-5741-5C53-C9D0-08E91CC2BECF}"/>
                  </a:ext>
                </a:extLst>
              </p:cNvPr>
              <p:cNvSpPr txBox="1"/>
              <p:nvPr/>
            </p:nvSpPr>
            <p:spPr>
              <a:xfrm>
                <a:off x="3814349" y="3370733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737721D0-5741-5C53-C9D0-08E91CC2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49" y="3370733"/>
                <a:ext cx="387305" cy="2682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5E663E41-BA3A-4817-2AD2-2C00234BC260}"/>
                  </a:ext>
                </a:extLst>
              </p:cNvPr>
              <p:cNvSpPr txBox="1"/>
              <p:nvPr/>
            </p:nvSpPr>
            <p:spPr>
              <a:xfrm>
                <a:off x="3803400" y="3842482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5E663E41-BA3A-4817-2AD2-2C00234BC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00" y="3842482"/>
                <a:ext cx="387305" cy="2682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5E3F3DE7-F01C-B3FF-CDF2-8FC0B4019BF5}"/>
                  </a:ext>
                </a:extLst>
              </p:cNvPr>
              <p:cNvSpPr txBox="1"/>
              <p:nvPr/>
            </p:nvSpPr>
            <p:spPr>
              <a:xfrm>
                <a:off x="6106767" y="3370386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𝑢𝑟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5E3F3DE7-F01C-B3FF-CDF2-8FC0B4019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767" y="3370386"/>
                <a:ext cx="387305" cy="2682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E5C34196-4B4B-46F4-3C80-D8BA976708E2}"/>
                  </a:ext>
                </a:extLst>
              </p:cNvPr>
              <p:cNvSpPr txBox="1"/>
              <p:nvPr/>
            </p:nvSpPr>
            <p:spPr>
              <a:xfrm>
                <a:off x="6106768" y="3849667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E5C34196-4B4B-46F4-3C80-D8BA97670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768" y="3849667"/>
                <a:ext cx="387305" cy="2682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7" name="Left Brace 636">
            <a:extLst>
              <a:ext uri="{FF2B5EF4-FFF2-40B4-BE49-F238E27FC236}">
                <a16:creationId xmlns:a16="http://schemas.microsoft.com/office/drawing/2014/main" id="{2F00CA1E-AB01-1AC7-A8CB-E930665F82B0}"/>
              </a:ext>
            </a:extLst>
          </p:cNvPr>
          <p:cNvSpPr/>
          <p:nvPr/>
        </p:nvSpPr>
        <p:spPr>
          <a:xfrm rot="16200000">
            <a:off x="894128" y="1733127"/>
            <a:ext cx="138073" cy="16615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43">
              <a:ln>
                <a:solidFill>
                  <a:sysClr val="windowText" lastClr="0000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8644AD8E-CB3C-FB16-CDA5-828790728A3D}"/>
                  </a:ext>
                </a:extLst>
              </p:cNvPr>
              <p:cNvSpPr txBox="1"/>
              <p:nvPr/>
            </p:nvSpPr>
            <p:spPr>
              <a:xfrm>
                <a:off x="810897" y="2670982"/>
                <a:ext cx="323581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8644AD8E-CB3C-FB16-CDA5-828790728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97" y="2670982"/>
                <a:ext cx="323581" cy="26821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E4C50CA9-89FF-26B3-1AE9-DAA0812018DC}"/>
              </a:ext>
            </a:extLst>
          </p:cNvPr>
          <p:cNvCxnSpPr>
            <a:cxnSpLocks/>
          </p:cNvCxnSpPr>
          <p:nvPr/>
        </p:nvCxnSpPr>
        <p:spPr>
          <a:xfrm>
            <a:off x="-47802" y="2955394"/>
            <a:ext cx="690580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0" name="TextBox 639">
            <a:extLst>
              <a:ext uri="{FF2B5EF4-FFF2-40B4-BE49-F238E27FC236}">
                <a16:creationId xmlns:a16="http://schemas.microsoft.com/office/drawing/2014/main" id="{C22B668E-815D-650F-1ECC-8C6A7FF3A332}"/>
              </a:ext>
            </a:extLst>
          </p:cNvPr>
          <p:cNvSpPr txBox="1"/>
          <p:nvPr/>
        </p:nvSpPr>
        <p:spPr>
          <a:xfrm>
            <a:off x="14359" y="35015"/>
            <a:ext cx="290329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79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09455D19-D0CD-05C8-DFFB-9D3D11E2DA8A}"/>
              </a:ext>
            </a:extLst>
          </p:cNvPr>
          <p:cNvSpPr txBox="1"/>
          <p:nvPr/>
        </p:nvSpPr>
        <p:spPr>
          <a:xfrm>
            <a:off x="-1" y="3002194"/>
            <a:ext cx="290329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79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B1A27-B7A5-21D2-DADA-F486F6FBAC2D}"/>
              </a:ext>
            </a:extLst>
          </p:cNvPr>
          <p:cNvSpPr txBox="1"/>
          <p:nvPr/>
        </p:nvSpPr>
        <p:spPr>
          <a:xfrm>
            <a:off x="994930" y="2995223"/>
            <a:ext cx="1583910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70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Wildtype pathogen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525A1-23E2-FD2A-1F93-3FB6551BF001}"/>
              </a:ext>
            </a:extLst>
          </p:cNvPr>
          <p:cNvSpPr txBox="1"/>
          <p:nvPr/>
        </p:nvSpPr>
        <p:spPr>
          <a:xfrm>
            <a:off x="4302287" y="2993359"/>
            <a:ext cx="1650768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70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Resistant pathogen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 descr="Crops with solid fill">
            <a:extLst>
              <a:ext uri="{FF2B5EF4-FFF2-40B4-BE49-F238E27FC236}">
                <a16:creationId xmlns:a16="http://schemas.microsoft.com/office/drawing/2014/main" id="{56E015D3-0B4D-BDB8-0F20-4B295784833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13823" y="3276315"/>
            <a:ext cx="499120" cy="465825"/>
          </a:xfrm>
          <a:prstGeom prst="rect">
            <a:avLst/>
          </a:prstGeom>
        </p:spPr>
      </p:pic>
      <p:pic>
        <p:nvPicPr>
          <p:cNvPr id="10" name="Graphic 9" descr="Crops with solid fill">
            <a:extLst>
              <a:ext uri="{FF2B5EF4-FFF2-40B4-BE49-F238E27FC236}">
                <a16:creationId xmlns:a16="http://schemas.microsoft.com/office/drawing/2014/main" id="{288FE347-ABAD-778F-7A70-ACFF6F80DF8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08305" y="3799969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" name="Graphic 10" descr="Crops with solid fill">
            <a:extLst>
              <a:ext uri="{FF2B5EF4-FFF2-40B4-BE49-F238E27FC236}">
                <a16:creationId xmlns:a16="http://schemas.microsoft.com/office/drawing/2014/main" id="{0F03A60F-E6C2-CD50-FFEA-70EDD1674D5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90892" y="379320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6" name="Graphic 15" descr="Crops with solid fill">
            <a:extLst>
              <a:ext uri="{FF2B5EF4-FFF2-40B4-BE49-F238E27FC236}">
                <a16:creationId xmlns:a16="http://schemas.microsoft.com/office/drawing/2014/main" id="{E19EAE91-9BE4-5EC4-CB70-BC87AA6CDA5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77800" y="3282670"/>
            <a:ext cx="499120" cy="465825"/>
          </a:xfrm>
          <a:prstGeom prst="rect">
            <a:avLst/>
          </a:prstGeom>
        </p:spPr>
      </p:pic>
      <p:pic>
        <p:nvPicPr>
          <p:cNvPr id="17" name="Graphic 16" descr="Crops with solid fill">
            <a:extLst>
              <a:ext uri="{FF2B5EF4-FFF2-40B4-BE49-F238E27FC236}">
                <a16:creationId xmlns:a16="http://schemas.microsoft.com/office/drawing/2014/main" id="{1FDE9E84-7899-1B2B-9722-749F431D904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617518" y="3272534"/>
            <a:ext cx="499120" cy="465825"/>
          </a:xfrm>
          <a:prstGeom prst="rect">
            <a:avLst/>
          </a:prstGeom>
        </p:spPr>
      </p:pic>
      <p:pic>
        <p:nvPicPr>
          <p:cNvPr id="18" name="Graphic 17" descr="Crops with solid fill">
            <a:extLst>
              <a:ext uri="{FF2B5EF4-FFF2-40B4-BE49-F238E27FC236}">
                <a16:creationId xmlns:a16="http://schemas.microsoft.com/office/drawing/2014/main" id="{F060D785-B97F-3623-700A-D151CE52885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612687" y="3799968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1" name="Graphic 100" descr="Crops with solid fill">
            <a:extLst>
              <a:ext uri="{FF2B5EF4-FFF2-40B4-BE49-F238E27FC236}">
                <a16:creationId xmlns:a16="http://schemas.microsoft.com/office/drawing/2014/main" id="{3F91EE3D-3CD8-9C2D-9901-95C77C689DB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428511" y="379542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2" name="Graphic 101" descr="Crops with solid fill">
            <a:extLst>
              <a:ext uri="{FF2B5EF4-FFF2-40B4-BE49-F238E27FC236}">
                <a16:creationId xmlns:a16="http://schemas.microsoft.com/office/drawing/2014/main" id="{518DB8BD-2365-560A-7481-ABAB81FDA76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415080" y="3280755"/>
            <a:ext cx="499120" cy="465825"/>
          </a:xfrm>
          <a:prstGeom prst="rect">
            <a:avLst/>
          </a:prstGeom>
        </p:spPr>
      </p:pic>
      <p:pic>
        <p:nvPicPr>
          <p:cNvPr id="116" name="Graphic 115" descr="Crops with solid fill">
            <a:extLst>
              <a:ext uri="{FF2B5EF4-FFF2-40B4-BE49-F238E27FC236}">
                <a16:creationId xmlns:a16="http://schemas.microsoft.com/office/drawing/2014/main" id="{B85DACF4-19EE-7A8E-E192-62F1E7F2D4A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4622" y="1119592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7" name="Graphic 116" descr="Crops with solid fill">
            <a:extLst>
              <a:ext uri="{FF2B5EF4-FFF2-40B4-BE49-F238E27FC236}">
                <a16:creationId xmlns:a16="http://schemas.microsoft.com/office/drawing/2014/main" id="{7B880ECE-F7D2-713F-CACD-9F6FB3A67D1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2438" y="1118714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9" name="Graphic 118" descr="Crops with solid fill">
            <a:extLst>
              <a:ext uri="{FF2B5EF4-FFF2-40B4-BE49-F238E27FC236}">
                <a16:creationId xmlns:a16="http://schemas.microsoft.com/office/drawing/2014/main" id="{26D89C08-731F-EB53-0173-23A30A5A7F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70253" y="1119592"/>
            <a:ext cx="499120" cy="465825"/>
          </a:xfrm>
          <a:prstGeom prst="rect">
            <a:avLst/>
          </a:prstGeom>
        </p:spPr>
      </p:pic>
      <p:pic>
        <p:nvPicPr>
          <p:cNvPr id="121" name="Graphic 120" descr="Crops with solid fill">
            <a:extLst>
              <a:ext uri="{FF2B5EF4-FFF2-40B4-BE49-F238E27FC236}">
                <a16:creationId xmlns:a16="http://schemas.microsoft.com/office/drawing/2014/main" id="{027F5F9E-1C89-B53B-1585-0625EA1388B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6110" y="1583500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22" name="Graphic 121" descr="Crops with solid fill">
            <a:extLst>
              <a:ext uri="{FF2B5EF4-FFF2-40B4-BE49-F238E27FC236}">
                <a16:creationId xmlns:a16="http://schemas.microsoft.com/office/drawing/2014/main" id="{266D8EB7-467F-E8C3-6B08-CC98007CEB9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3182" y="1583500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23" name="Graphic 122" descr="Crops with solid fill">
            <a:extLst>
              <a:ext uri="{FF2B5EF4-FFF2-40B4-BE49-F238E27FC236}">
                <a16:creationId xmlns:a16="http://schemas.microsoft.com/office/drawing/2014/main" id="{5717C3CA-805A-D26D-489D-F221D5D6FB5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70253" y="1583500"/>
            <a:ext cx="499120" cy="465825"/>
          </a:xfrm>
          <a:prstGeom prst="rect">
            <a:avLst/>
          </a:prstGeom>
        </p:spPr>
      </p:pic>
      <p:pic>
        <p:nvPicPr>
          <p:cNvPr id="124" name="Graphic 123" descr="Crops with solid fill">
            <a:extLst>
              <a:ext uri="{FF2B5EF4-FFF2-40B4-BE49-F238E27FC236}">
                <a16:creationId xmlns:a16="http://schemas.microsoft.com/office/drawing/2014/main" id="{B5B7260B-1E8B-8E89-3763-50E82280CB4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5624" y="2029809"/>
            <a:ext cx="499120" cy="465825"/>
          </a:xfrm>
          <a:prstGeom prst="rect">
            <a:avLst/>
          </a:prstGeom>
        </p:spPr>
      </p:pic>
      <p:pic>
        <p:nvPicPr>
          <p:cNvPr id="125" name="Graphic 124" descr="Crops with solid fill">
            <a:extLst>
              <a:ext uri="{FF2B5EF4-FFF2-40B4-BE49-F238E27FC236}">
                <a16:creationId xmlns:a16="http://schemas.microsoft.com/office/drawing/2014/main" id="{AB427373-E827-AF4D-F9B2-4A3EBFF95E5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3439" y="2029604"/>
            <a:ext cx="499120" cy="465825"/>
          </a:xfrm>
          <a:prstGeom prst="rect">
            <a:avLst/>
          </a:prstGeom>
        </p:spPr>
      </p:pic>
      <p:pic>
        <p:nvPicPr>
          <p:cNvPr id="344" name="Graphic 343" descr="Crops with solid fill">
            <a:extLst>
              <a:ext uri="{FF2B5EF4-FFF2-40B4-BE49-F238E27FC236}">
                <a16:creationId xmlns:a16="http://schemas.microsoft.com/office/drawing/2014/main" id="{1C472B07-CD81-BCFE-C61C-BD9670A6ED4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28092" y="1124356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5" name="Graphic 344" descr="Crops with solid fill">
            <a:extLst>
              <a:ext uri="{FF2B5EF4-FFF2-40B4-BE49-F238E27FC236}">
                <a16:creationId xmlns:a16="http://schemas.microsoft.com/office/drawing/2014/main" id="{D07C99C6-BBA3-B5FC-BC5A-B4F6B610F01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974861" y="1124356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6" name="Graphic 345" descr="Crops with solid fill">
            <a:extLst>
              <a:ext uri="{FF2B5EF4-FFF2-40B4-BE49-F238E27FC236}">
                <a16:creationId xmlns:a16="http://schemas.microsoft.com/office/drawing/2014/main" id="{26DBE8F6-C16B-78EB-24B0-0A75628BFA7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21630" y="1124356"/>
            <a:ext cx="499120" cy="465825"/>
          </a:xfrm>
          <a:prstGeom prst="rect">
            <a:avLst/>
          </a:prstGeom>
        </p:spPr>
      </p:pic>
      <p:pic>
        <p:nvPicPr>
          <p:cNvPr id="347" name="Graphic 346" descr="Crops with solid fill">
            <a:extLst>
              <a:ext uri="{FF2B5EF4-FFF2-40B4-BE49-F238E27FC236}">
                <a16:creationId xmlns:a16="http://schemas.microsoft.com/office/drawing/2014/main" id="{E809CA6E-BEA8-A799-11A5-D740D78ACB0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41801" y="158769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8" name="Graphic 347" descr="Crops with solid fill">
            <a:extLst>
              <a:ext uri="{FF2B5EF4-FFF2-40B4-BE49-F238E27FC236}">
                <a16:creationId xmlns:a16="http://schemas.microsoft.com/office/drawing/2014/main" id="{3461CD93-A0B3-5AD9-62F2-B20A510F56E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981715" y="158769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9" name="Graphic 348" descr="Crops with solid fill">
            <a:extLst>
              <a:ext uri="{FF2B5EF4-FFF2-40B4-BE49-F238E27FC236}">
                <a16:creationId xmlns:a16="http://schemas.microsoft.com/office/drawing/2014/main" id="{EF9C9A73-F8EE-FA18-21FD-8FD25FDE91E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521630" y="1587697"/>
            <a:ext cx="499120" cy="465825"/>
          </a:xfrm>
          <a:prstGeom prst="rect">
            <a:avLst/>
          </a:prstGeom>
        </p:spPr>
      </p:pic>
      <p:pic>
        <p:nvPicPr>
          <p:cNvPr id="360" name="Graphic 359" descr="Crops with solid fill">
            <a:extLst>
              <a:ext uri="{FF2B5EF4-FFF2-40B4-BE49-F238E27FC236}">
                <a16:creationId xmlns:a16="http://schemas.microsoft.com/office/drawing/2014/main" id="{27B69004-CB2A-B827-28B0-AD1321F36C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28092" y="2034951"/>
            <a:ext cx="499120" cy="465825"/>
          </a:xfrm>
          <a:prstGeom prst="rect">
            <a:avLst/>
          </a:prstGeom>
        </p:spPr>
      </p:pic>
      <p:pic>
        <p:nvPicPr>
          <p:cNvPr id="361" name="Graphic 360" descr="Crops with solid fill">
            <a:extLst>
              <a:ext uri="{FF2B5EF4-FFF2-40B4-BE49-F238E27FC236}">
                <a16:creationId xmlns:a16="http://schemas.microsoft.com/office/drawing/2014/main" id="{48AB77D4-AAD5-85AE-919B-9BDFC53796A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974861" y="2034951"/>
            <a:ext cx="499120" cy="465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010F3-E7B1-58BD-318C-C5E60E13F974}"/>
                  </a:ext>
                </a:extLst>
              </p:cNvPr>
              <p:cNvSpPr txBox="1"/>
              <p:nvPr/>
            </p:nvSpPr>
            <p:spPr>
              <a:xfrm>
                <a:off x="6203379" y="2410045"/>
                <a:ext cx="580657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1143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sz="1143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143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de-DE" sz="1143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010F3-E7B1-58BD-318C-C5E60E13F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79" y="2410045"/>
                <a:ext cx="580657" cy="268215"/>
              </a:xfrm>
              <a:prstGeom prst="rect">
                <a:avLst/>
              </a:prstGeom>
              <a:blipFill>
                <a:blip r:embed="rId35"/>
                <a:stretch>
                  <a:fillRect r="-4255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2D651602-5271-31CB-F74D-8CA4AD9188D4}"/>
                  </a:ext>
                </a:extLst>
              </p:cNvPr>
              <p:cNvSpPr txBox="1"/>
              <p:nvPr/>
            </p:nvSpPr>
            <p:spPr>
              <a:xfrm>
                <a:off x="621000" y="3842483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2D651602-5271-31CB-F74D-8CA4AD918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00" y="3842483"/>
                <a:ext cx="387305" cy="2682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rops with solid fill">
            <a:extLst>
              <a:ext uri="{FF2B5EF4-FFF2-40B4-BE49-F238E27FC236}">
                <a16:creationId xmlns:a16="http://schemas.microsoft.com/office/drawing/2014/main" id="{C8FB3451-EEB5-FB17-EF2E-EE5D6EAEC57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521630" y="2034951"/>
            <a:ext cx="499120" cy="465825"/>
          </a:xfrm>
          <a:prstGeom prst="rect">
            <a:avLst/>
          </a:prstGeom>
        </p:spPr>
      </p:pic>
      <p:pic>
        <p:nvPicPr>
          <p:cNvPr id="5" name="Graphic 4" descr="Crops with solid fill">
            <a:extLst>
              <a:ext uri="{FF2B5EF4-FFF2-40B4-BE49-F238E27FC236}">
                <a16:creationId xmlns:a16="http://schemas.microsoft.com/office/drawing/2014/main" id="{19FF49F3-FDF5-308E-697A-89BDEC4DD50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271255" y="2029809"/>
            <a:ext cx="499120" cy="46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444774-EBD7-7B62-C7D5-C6EC22A45980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77344" y="605023"/>
            <a:ext cx="624456" cy="520074"/>
          </a:xfrm>
          <a:prstGeom prst="rect">
            <a:avLst/>
          </a:prstGeom>
        </p:spPr>
      </p:pic>
      <p:pic>
        <p:nvPicPr>
          <p:cNvPr id="115" name="Graphic 114" descr="Money">
            <a:extLst>
              <a:ext uri="{FF2B5EF4-FFF2-40B4-BE49-F238E27FC236}">
                <a16:creationId xmlns:a16="http://schemas.microsoft.com/office/drawing/2014/main" id="{469D0CC0-C40E-3D5B-6DA4-9CCA90FE8D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43983" y="435497"/>
            <a:ext cx="390495" cy="3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6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717</TotalTime>
  <Words>47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2023-02-10T11:14:10Z</dcterms:created>
  <dcterms:modified xsi:type="dcterms:W3CDTF">2023-07-11T12:38:15Z</dcterms:modified>
</cp:coreProperties>
</file>