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>
      <p:cViewPr>
        <p:scale>
          <a:sx n="240" d="100"/>
          <a:sy n="240" d="100"/>
        </p:scale>
        <p:origin x="213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9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1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4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3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4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7E2D-20E5-D74F-A97C-91DB90D75A96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2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6FAB54-6B4B-7069-96E6-28DA189797BF}"/>
              </a:ext>
            </a:extLst>
          </p:cNvPr>
          <p:cNvSpPr/>
          <p:nvPr/>
        </p:nvSpPr>
        <p:spPr>
          <a:xfrm>
            <a:off x="935071" y="91567"/>
            <a:ext cx="810698" cy="8001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B9AB456-6639-5733-7840-E26C3FBB30DA}"/>
              </a:ext>
            </a:extLst>
          </p:cNvPr>
          <p:cNvSpPr/>
          <p:nvPr/>
        </p:nvSpPr>
        <p:spPr>
          <a:xfrm>
            <a:off x="870611" y="954426"/>
            <a:ext cx="939618" cy="1531087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DD5BC6C-5633-6E19-A11D-0418E6A7F1E1}"/>
              </a:ext>
            </a:extLst>
          </p:cNvPr>
          <p:cNvSpPr/>
          <p:nvPr/>
        </p:nvSpPr>
        <p:spPr>
          <a:xfrm>
            <a:off x="1000912" y="2118688"/>
            <a:ext cx="293044" cy="765544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5FF7F0-5CDC-123A-187F-90E5844C0BC9}"/>
              </a:ext>
            </a:extLst>
          </p:cNvPr>
          <p:cNvSpPr/>
          <p:nvPr/>
        </p:nvSpPr>
        <p:spPr>
          <a:xfrm rot="20394817">
            <a:off x="1510291" y="2198727"/>
            <a:ext cx="293044" cy="732091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E032124-8487-64E8-0AD7-2A3D0B25722D}"/>
              </a:ext>
            </a:extLst>
          </p:cNvPr>
          <p:cNvSpPr/>
          <p:nvPr/>
        </p:nvSpPr>
        <p:spPr>
          <a:xfrm rot="1216126">
            <a:off x="898376" y="2668638"/>
            <a:ext cx="287319" cy="812582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2CC9659-EA94-CD27-AF2D-0E738DBA034F}"/>
              </a:ext>
            </a:extLst>
          </p:cNvPr>
          <p:cNvSpPr/>
          <p:nvPr/>
        </p:nvSpPr>
        <p:spPr>
          <a:xfrm>
            <a:off x="1600513" y="2706793"/>
            <a:ext cx="293044" cy="765544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0F7067-B9FF-9F44-A644-DCCD6E621579}"/>
              </a:ext>
            </a:extLst>
          </p:cNvPr>
          <p:cNvSpPr/>
          <p:nvPr/>
        </p:nvSpPr>
        <p:spPr>
          <a:xfrm rot="18153800">
            <a:off x="1827860" y="869545"/>
            <a:ext cx="293044" cy="1186263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2D11A9-B416-DD39-2165-E1D50622FB31}"/>
              </a:ext>
            </a:extLst>
          </p:cNvPr>
          <p:cNvSpPr/>
          <p:nvPr/>
        </p:nvSpPr>
        <p:spPr>
          <a:xfrm rot="17041439">
            <a:off x="2436276" y="1307909"/>
            <a:ext cx="119925" cy="1162513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Graphic 18" descr="Shower">
            <a:extLst>
              <a:ext uri="{FF2B5EF4-FFF2-40B4-BE49-F238E27FC236}">
                <a16:creationId xmlns:a16="http://schemas.microsoft.com/office/drawing/2014/main" id="{567880F3-FDA1-EA48-18C7-1B6AE2815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527" t="28098" b="40411"/>
          <a:stretch/>
        </p:blipFill>
        <p:spPr>
          <a:xfrm rot="18589249">
            <a:off x="2837057" y="1918906"/>
            <a:ext cx="669116" cy="32794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BD19E63-9053-AF39-A54F-280000C20076}"/>
              </a:ext>
            </a:extLst>
          </p:cNvPr>
          <p:cNvGrpSpPr/>
          <p:nvPr/>
        </p:nvGrpSpPr>
        <p:grpSpPr>
          <a:xfrm rot="18738513">
            <a:off x="3589711" y="2082107"/>
            <a:ext cx="81630" cy="879220"/>
            <a:chOff x="3558510" y="2210345"/>
            <a:chExt cx="81630" cy="8792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B42646-5805-DEF7-1469-BCCDC81E99A3}"/>
                </a:ext>
              </a:extLst>
            </p:cNvPr>
            <p:cNvSpPr/>
            <p:nvPr/>
          </p:nvSpPr>
          <p:spPr>
            <a:xfrm>
              <a:off x="3558510" y="2210345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B23A47-E218-D611-A993-19917F174565}"/>
                </a:ext>
              </a:extLst>
            </p:cNvPr>
            <p:cNvSpPr/>
            <p:nvPr/>
          </p:nvSpPr>
          <p:spPr>
            <a:xfrm>
              <a:off x="3558510" y="2476208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FC86949-E935-BBEC-AE81-A94FCD0B0A3F}"/>
                </a:ext>
              </a:extLst>
            </p:cNvPr>
            <p:cNvSpPr/>
            <p:nvPr/>
          </p:nvSpPr>
          <p:spPr>
            <a:xfrm>
              <a:off x="3558510" y="2742071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0B6CAAB-00A5-6925-7DDF-39C31F909509}"/>
                </a:ext>
              </a:extLst>
            </p:cNvPr>
            <p:cNvSpPr/>
            <p:nvPr/>
          </p:nvSpPr>
          <p:spPr>
            <a:xfrm>
              <a:off x="3558510" y="3007935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0E9F25-9092-1AEF-4E93-45DCBF1A4C4D}"/>
              </a:ext>
            </a:extLst>
          </p:cNvPr>
          <p:cNvGrpSpPr/>
          <p:nvPr/>
        </p:nvGrpSpPr>
        <p:grpSpPr>
          <a:xfrm rot="20073861">
            <a:off x="3383860" y="2285856"/>
            <a:ext cx="81630" cy="879220"/>
            <a:chOff x="3558510" y="2210345"/>
            <a:chExt cx="81630" cy="87922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9E74B12-063E-772D-2298-4167BCD50E73}"/>
                </a:ext>
              </a:extLst>
            </p:cNvPr>
            <p:cNvSpPr/>
            <p:nvPr/>
          </p:nvSpPr>
          <p:spPr>
            <a:xfrm>
              <a:off x="3558510" y="2210345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9AC0B3-2C8C-6B18-1DE6-7381EDBB261D}"/>
                </a:ext>
              </a:extLst>
            </p:cNvPr>
            <p:cNvSpPr/>
            <p:nvPr/>
          </p:nvSpPr>
          <p:spPr>
            <a:xfrm>
              <a:off x="3558510" y="2476208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0473-9890-EC5F-9329-D1745FAE9D9C}"/>
                </a:ext>
              </a:extLst>
            </p:cNvPr>
            <p:cNvSpPr/>
            <p:nvPr/>
          </p:nvSpPr>
          <p:spPr>
            <a:xfrm>
              <a:off x="3558510" y="2742071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34D18D-9073-2331-7303-A078645566BC}"/>
                </a:ext>
              </a:extLst>
            </p:cNvPr>
            <p:cNvSpPr/>
            <p:nvPr/>
          </p:nvSpPr>
          <p:spPr>
            <a:xfrm>
              <a:off x="3558510" y="3007935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D9BA57-16B2-5842-C562-3A0E090001E7}"/>
              </a:ext>
            </a:extLst>
          </p:cNvPr>
          <p:cNvGrpSpPr/>
          <p:nvPr/>
        </p:nvGrpSpPr>
        <p:grpSpPr>
          <a:xfrm rot="17560080">
            <a:off x="3744436" y="1850352"/>
            <a:ext cx="81630" cy="879220"/>
            <a:chOff x="3558510" y="2210345"/>
            <a:chExt cx="81630" cy="8792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BDA5BA1-188E-D5C3-3D9D-E96B2CF53DDF}"/>
                </a:ext>
              </a:extLst>
            </p:cNvPr>
            <p:cNvSpPr/>
            <p:nvPr/>
          </p:nvSpPr>
          <p:spPr>
            <a:xfrm>
              <a:off x="3558510" y="2210345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1A26135-FF4D-76FA-7673-E80FF9C0B828}"/>
                </a:ext>
              </a:extLst>
            </p:cNvPr>
            <p:cNvSpPr/>
            <p:nvPr/>
          </p:nvSpPr>
          <p:spPr>
            <a:xfrm>
              <a:off x="3558510" y="2476208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4A3A95-CEB3-6426-058C-27F35F5DA2EC}"/>
                </a:ext>
              </a:extLst>
            </p:cNvPr>
            <p:cNvSpPr/>
            <p:nvPr/>
          </p:nvSpPr>
          <p:spPr>
            <a:xfrm>
              <a:off x="3558510" y="2742071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4A5FD5-E9DF-5F38-1F9C-E9C78DA3967E}"/>
                </a:ext>
              </a:extLst>
            </p:cNvPr>
            <p:cNvSpPr/>
            <p:nvPr/>
          </p:nvSpPr>
          <p:spPr>
            <a:xfrm>
              <a:off x="3558510" y="3007935"/>
              <a:ext cx="81630" cy="816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F894DCF-7E2B-6500-9F6E-A6D7470CE9EF}"/>
              </a:ext>
            </a:extLst>
          </p:cNvPr>
          <p:cNvSpPr/>
          <p:nvPr/>
        </p:nvSpPr>
        <p:spPr>
          <a:xfrm>
            <a:off x="236372" y="1105787"/>
            <a:ext cx="577142" cy="1268792"/>
          </a:xfrm>
          <a:prstGeom prst="roundRect">
            <a:avLst>
              <a:gd name="adj" fmla="val 245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3807DBB-8A7B-8FA3-ECBD-63C2F5E2608E}"/>
              </a:ext>
            </a:extLst>
          </p:cNvPr>
          <p:cNvSpPr/>
          <p:nvPr/>
        </p:nvSpPr>
        <p:spPr>
          <a:xfrm rot="16200000">
            <a:off x="489965" y="910859"/>
            <a:ext cx="69956" cy="219323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E1052E2-EE99-60BD-261D-92C7DF8F0F4F}"/>
              </a:ext>
            </a:extLst>
          </p:cNvPr>
          <p:cNvSpPr/>
          <p:nvPr/>
        </p:nvSpPr>
        <p:spPr>
          <a:xfrm>
            <a:off x="494368" y="996126"/>
            <a:ext cx="69956" cy="219323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39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2023-05-12T17:31:33Z</dcterms:created>
  <dcterms:modified xsi:type="dcterms:W3CDTF">2023-05-12T18:01:09Z</dcterms:modified>
</cp:coreProperties>
</file>