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2" r:id="rId2"/>
  </p:sldIdLst>
  <p:sldSz cx="128016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CFEE"/>
    <a:srgbClr val="156082"/>
    <a:srgbClr val="196B24"/>
    <a:srgbClr val="E97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3"/>
    <p:restoredTop sz="94686"/>
  </p:normalViewPr>
  <p:slideViewPr>
    <p:cSldViewPr snapToGrid="0" showGuides="1">
      <p:cViewPr varScale="1">
        <p:scale>
          <a:sx n="112" d="100"/>
          <a:sy n="112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5BF7C-4768-904F-AF96-0BE8138220E9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71205-5105-5241-B60B-1988767B3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71205-5105-5241-B60B-1988767B33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047539"/>
            <a:ext cx="96012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361902"/>
            <a:ext cx="96012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6FA6-DE20-7044-A4B5-FDA8E6125C9D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1D19-553F-A74D-ACD2-3397F0F5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6FA6-DE20-7044-A4B5-FDA8E6125C9D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1D19-553F-A74D-ACD2-3397F0F5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9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40783"/>
            <a:ext cx="276034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40783"/>
            <a:ext cx="812101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6FA6-DE20-7044-A4B5-FDA8E6125C9D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1D19-553F-A74D-ACD2-3397F0F5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1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6FA6-DE20-7044-A4B5-FDA8E6125C9D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1D19-553F-A74D-ACD2-3397F0F5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0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2" y="1595756"/>
            <a:ext cx="1104138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2" y="4283499"/>
            <a:ext cx="1104138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82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6FA6-DE20-7044-A4B5-FDA8E6125C9D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1D19-553F-A74D-ACD2-3397F0F5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7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703917"/>
            <a:ext cx="544068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703917"/>
            <a:ext cx="544068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6FA6-DE20-7044-A4B5-FDA8E6125C9D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1D19-553F-A74D-ACD2-3397F0F5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5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40784"/>
            <a:ext cx="1104138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569085"/>
            <a:ext cx="5415676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338070"/>
            <a:ext cx="5415676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569085"/>
            <a:ext cx="544234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338070"/>
            <a:ext cx="5442347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6FA6-DE20-7044-A4B5-FDA8E6125C9D}" type="datetimeFigureOut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1D19-553F-A74D-ACD2-3397F0F5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2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6FA6-DE20-7044-A4B5-FDA8E6125C9D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1D19-553F-A74D-ACD2-3397F0F5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4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6FA6-DE20-7044-A4B5-FDA8E6125C9D}" type="datetimeFigureOut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1D19-553F-A74D-ACD2-3397F0F5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1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26720"/>
            <a:ext cx="4128849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21597"/>
            <a:ext cx="648081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920240"/>
            <a:ext cx="4128849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6FA6-DE20-7044-A4B5-FDA8E6125C9D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1D19-553F-A74D-ACD2-3397F0F5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6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26720"/>
            <a:ext cx="4128849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921597"/>
            <a:ext cx="648081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920240"/>
            <a:ext cx="4128849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6FA6-DE20-7044-A4B5-FDA8E6125C9D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1D19-553F-A74D-ACD2-3397F0F5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5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40784"/>
            <a:ext cx="1104138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703917"/>
            <a:ext cx="1104138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5932594"/>
            <a:ext cx="28803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DA6FA6-DE20-7044-A4B5-FDA8E6125C9D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5932594"/>
            <a:ext cx="43205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5932594"/>
            <a:ext cx="28803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C1D19-553F-A74D-ACD2-3397F0F5C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0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7.png"/><Relationship Id="rId5" Type="http://schemas.openxmlformats.org/officeDocument/2006/relationships/image" Target="../media/image15.png"/><Relationship Id="rId10" Type="http://schemas.openxmlformats.org/officeDocument/2006/relationships/image" Target="../media/image6.sv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2FF90F-D0BE-ED3D-9210-72BBD4D2230B}"/>
              </a:ext>
            </a:extLst>
          </p:cNvPr>
          <p:cNvSpPr txBox="1"/>
          <p:nvPr/>
        </p:nvSpPr>
        <p:spPr>
          <a:xfrm>
            <a:off x="1502100" y="2649255"/>
            <a:ext cx="2314352" cy="33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Sampled Mosquitoes</a:t>
            </a:r>
          </a:p>
        </p:txBody>
      </p:sp>
      <p:pic>
        <p:nvPicPr>
          <p:cNvPr id="3" name="Graphic 56">
            <a:extLst>
              <a:ext uri="{FF2B5EF4-FFF2-40B4-BE49-F238E27FC236}">
                <a16:creationId xmlns:a16="http://schemas.microsoft.com/office/drawing/2014/main" id="{FA7728C5-60DD-FC4C-200E-FF3FCDE61F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1436667" y="1163513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4" name="Graphic 56">
            <a:extLst>
              <a:ext uri="{FF2B5EF4-FFF2-40B4-BE49-F238E27FC236}">
                <a16:creationId xmlns:a16="http://schemas.microsoft.com/office/drawing/2014/main" id="{FB38B3D9-0271-E976-73F8-5050373511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1436666" y="150083"/>
            <a:ext cx="411480" cy="3992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5" name="Graphic 56">
            <a:extLst>
              <a:ext uri="{FF2B5EF4-FFF2-40B4-BE49-F238E27FC236}">
                <a16:creationId xmlns:a16="http://schemas.microsoft.com/office/drawing/2014/main" id="{3C8EACBA-EFEB-D197-534E-654FBA653E6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1436667" y="656798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6" name="Graphic 56">
            <a:extLst>
              <a:ext uri="{FF2B5EF4-FFF2-40B4-BE49-F238E27FC236}">
                <a16:creationId xmlns:a16="http://schemas.microsoft.com/office/drawing/2014/main" id="{D9A096F3-3613-48A6-4749-12207FA6C0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1436667" y="1670228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7" name="Graphic 56">
            <a:extLst>
              <a:ext uri="{FF2B5EF4-FFF2-40B4-BE49-F238E27FC236}">
                <a16:creationId xmlns:a16="http://schemas.microsoft.com/office/drawing/2014/main" id="{869E07E7-4810-5AA8-4AD9-5FC38870FE7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1436667" y="2176945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8" name="Graphic 56">
            <a:extLst>
              <a:ext uri="{FF2B5EF4-FFF2-40B4-BE49-F238E27FC236}">
                <a16:creationId xmlns:a16="http://schemas.microsoft.com/office/drawing/2014/main" id="{3680D9D1-4055-DC4A-824C-E4890C30F3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1979919" y="1163513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9" name="Graphic 56">
            <a:extLst>
              <a:ext uri="{FF2B5EF4-FFF2-40B4-BE49-F238E27FC236}">
                <a16:creationId xmlns:a16="http://schemas.microsoft.com/office/drawing/2014/main" id="{BA8AFDDB-6CF0-7C8E-BFF5-D41E03D369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1979919" y="150083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10" name="Graphic 56">
            <a:extLst>
              <a:ext uri="{FF2B5EF4-FFF2-40B4-BE49-F238E27FC236}">
                <a16:creationId xmlns:a16="http://schemas.microsoft.com/office/drawing/2014/main" id="{57817CA8-333E-DA3B-F253-43591EC9954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1979919" y="656798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11" name="Graphic 56">
            <a:extLst>
              <a:ext uri="{FF2B5EF4-FFF2-40B4-BE49-F238E27FC236}">
                <a16:creationId xmlns:a16="http://schemas.microsoft.com/office/drawing/2014/main" id="{CA57D8CD-2642-3B48-E4D9-CE316972CB5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1979919" y="1670228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12" name="Graphic 56">
            <a:extLst>
              <a:ext uri="{FF2B5EF4-FFF2-40B4-BE49-F238E27FC236}">
                <a16:creationId xmlns:a16="http://schemas.microsoft.com/office/drawing/2014/main" id="{533007D9-1678-AFF3-589B-29DE41CEE3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1979919" y="2176945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13" name="Graphic 56">
            <a:extLst>
              <a:ext uri="{FF2B5EF4-FFF2-40B4-BE49-F238E27FC236}">
                <a16:creationId xmlns:a16="http://schemas.microsoft.com/office/drawing/2014/main" id="{10FED8C5-52C9-A6D2-7473-0876C2BC29D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2455238" y="1158430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14" name="Graphic 56">
            <a:extLst>
              <a:ext uri="{FF2B5EF4-FFF2-40B4-BE49-F238E27FC236}">
                <a16:creationId xmlns:a16="http://schemas.microsoft.com/office/drawing/2014/main" id="{1876B07D-9072-3E7E-8C10-667BEEBFAC0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2455238" y="145000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15" name="Graphic 56">
            <a:extLst>
              <a:ext uri="{FF2B5EF4-FFF2-40B4-BE49-F238E27FC236}">
                <a16:creationId xmlns:a16="http://schemas.microsoft.com/office/drawing/2014/main" id="{7D1D7F3F-43CB-BDCD-E707-C17F232F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2455238" y="651715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16" name="Graphic 56">
            <a:extLst>
              <a:ext uri="{FF2B5EF4-FFF2-40B4-BE49-F238E27FC236}">
                <a16:creationId xmlns:a16="http://schemas.microsoft.com/office/drawing/2014/main" id="{E1FBA441-4E4D-CB80-470E-3C96F4ECA2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2455238" y="1665145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17" name="Graphic 56">
            <a:extLst>
              <a:ext uri="{FF2B5EF4-FFF2-40B4-BE49-F238E27FC236}">
                <a16:creationId xmlns:a16="http://schemas.microsoft.com/office/drawing/2014/main" id="{CE36BA7D-7332-E796-7B95-C029D6B889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2455238" y="2171862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18" name="Graphic 56">
            <a:extLst>
              <a:ext uri="{FF2B5EF4-FFF2-40B4-BE49-F238E27FC236}">
                <a16:creationId xmlns:a16="http://schemas.microsoft.com/office/drawing/2014/main" id="{09AA16DC-5BCD-A8DE-19F8-231EBBEC4D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2998490" y="1158430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19" name="Graphic 56">
            <a:extLst>
              <a:ext uri="{FF2B5EF4-FFF2-40B4-BE49-F238E27FC236}">
                <a16:creationId xmlns:a16="http://schemas.microsoft.com/office/drawing/2014/main" id="{77C3E5D0-4D90-3C7B-F108-6A616C550B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2998490" y="145000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20" name="Graphic 56">
            <a:extLst>
              <a:ext uri="{FF2B5EF4-FFF2-40B4-BE49-F238E27FC236}">
                <a16:creationId xmlns:a16="http://schemas.microsoft.com/office/drawing/2014/main" id="{14B28D5A-63EA-C18D-47ED-EFE38793C1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2998490" y="651715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21" name="Graphic 56">
            <a:extLst>
              <a:ext uri="{FF2B5EF4-FFF2-40B4-BE49-F238E27FC236}">
                <a16:creationId xmlns:a16="http://schemas.microsoft.com/office/drawing/2014/main" id="{D5FBCFA8-CBAE-D24C-C747-ABF5B915692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2998490" y="1665145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22" name="Graphic 56">
            <a:extLst>
              <a:ext uri="{FF2B5EF4-FFF2-40B4-BE49-F238E27FC236}">
                <a16:creationId xmlns:a16="http://schemas.microsoft.com/office/drawing/2014/main" id="{1BAEE940-DFE6-994E-9369-584DF622387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2998490" y="2171862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23" name="Graphic 56">
            <a:extLst>
              <a:ext uri="{FF2B5EF4-FFF2-40B4-BE49-F238E27FC236}">
                <a16:creationId xmlns:a16="http://schemas.microsoft.com/office/drawing/2014/main" id="{02E0E17D-723D-F88C-C0E7-32018694BD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3511912" y="1163513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24" name="Graphic 56">
            <a:extLst>
              <a:ext uri="{FF2B5EF4-FFF2-40B4-BE49-F238E27FC236}">
                <a16:creationId xmlns:a16="http://schemas.microsoft.com/office/drawing/2014/main" id="{AFFB4D03-E761-9D30-3A7A-92FF7148E0B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3511912" y="150083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25" name="Graphic 56">
            <a:extLst>
              <a:ext uri="{FF2B5EF4-FFF2-40B4-BE49-F238E27FC236}">
                <a16:creationId xmlns:a16="http://schemas.microsoft.com/office/drawing/2014/main" id="{8E7EA51E-FE60-2188-EBA5-5BAFD5C8C0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3511912" y="656798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26" name="Graphic 56">
            <a:extLst>
              <a:ext uri="{FF2B5EF4-FFF2-40B4-BE49-F238E27FC236}">
                <a16:creationId xmlns:a16="http://schemas.microsoft.com/office/drawing/2014/main" id="{DC937A8F-29B9-18EA-2679-F5DB49E0D8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3511912" y="1670228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27" name="Graphic 56">
            <a:extLst>
              <a:ext uri="{FF2B5EF4-FFF2-40B4-BE49-F238E27FC236}">
                <a16:creationId xmlns:a16="http://schemas.microsoft.com/office/drawing/2014/main" id="{D07A28FE-C070-4A5F-512B-44C2CA2CAB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3511912" y="2176945"/>
            <a:ext cx="408079" cy="39592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sp>
        <p:nvSpPr>
          <p:cNvPr id="28" name="Left Arrow 27">
            <a:extLst>
              <a:ext uri="{FF2B5EF4-FFF2-40B4-BE49-F238E27FC236}">
                <a16:creationId xmlns:a16="http://schemas.microsoft.com/office/drawing/2014/main" id="{574F5310-E560-AC8F-D74D-A84FD4CA804C}"/>
              </a:ext>
            </a:extLst>
          </p:cNvPr>
          <p:cNvSpPr/>
          <p:nvPr/>
        </p:nvSpPr>
        <p:spPr>
          <a:xfrm flipH="1">
            <a:off x="4283574" y="1113454"/>
            <a:ext cx="784900" cy="452222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56">
            <a:extLst>
              <a:ext uri="{FF2B5EF4-FFF2-40B4-BE49-F238E27FC236}">
                <a16:creationId xmlns:a16="http://schemas.microsoft.com/office/drawing/2014/main" id="{02B1E087-7ECB-343C-1793-0CCC047134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rgbClr val="4EA72E">
                <a:shade val="45000"/>
                <a:satMod val="135000"/>
              </a:srgb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7134813" y="636449"/>
            <a:ext cx="578094" cy="56087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30" name="Graphic 56">
            <a:extLst>
              <a:ext uri="{FF2B5EF4-FFF2-40B4-BE49-F238E27FC236}">
                <a16:creationId xmlns:a16="http://schemas.microsoft.com/office/drawing/2014/main" id="{2EB1FBEA-5CE3-70C9-C04D-042A45A790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7988624" y="649155"/>
            <a:ext cx="578094" cy="56087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31" name="Graphic 56">
            <a:extLst>
              <a:ext uri="{FF2B5EF4-FFF2-40B4-BE49-F238E27FC236}">
                <a16:creationId xmlns:a16="http://schemas.microsoft.com/office/drawing/2014/main" id="{45485530-4710-573B-0580-5A5D255C86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7479884" y="1310883"/>
            <a:ext cx="578094" cy="56087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32" name="Graphic 56">
            <a:extLst>
              <a:ext uri="{FF2B5EF4-FFF2-40B4-BE49-F238E27FC236}">
                <a16:creationId xmlns:a16="http://schemas.microsoft.com/office/drawing/2014/main" id="{662B9395-D470-9903-D155-BC995968AB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8872716" y="672042"/>
            <a:ext cx="578094" cy="56087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33" name="Graphic 56">
            <a:extLst>
              <a:ext uri="{FF2B5EF4-FFF2-40B4-BE49-F238E27FC236}">
                <a16:creationId xmlns:a16="http://schemas.microsoft.com/office/drawing/2014/main" id="{34A9944C-B615-7D12-48CF-83E25C2FA5C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8464092" y="1329524"/>
            <a:ext cx="578094" cy="560875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930F2D2-ABC4-8C34-1F59-BBB42EB12254}"/>
              </a:ext>
            </a:extLst>
          </p:cNvPr>
          <p:cNvSpPr txBox="1"/>
          <p:nvPr/>
        </p:nvSpPr>
        <p:spPr>
          <a:xfrm>
            <a:off x="5058823" y="2089283"/>
            <a:ext cx="1912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Individual Testing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6095A-E90D-92C2-4B8E-3978D48F0CB2}"/>
              </a:ext>
            </a:extLst>
          </p:cNvPr>
          <p:cNvSpPr txBox="1"/>
          <p:nvPr/>
        </p:nvSpPr>
        <p:spPr>
          <a:xfrm>
            <a:off x="7300719" y="2089284"/>
            <a:ext cx="1912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Pooled Testing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E877403-DD68-4938-E383-87322325C0A9}"/>
              </a:ext>
            </a:extLst>
          </p:cNvPr>
          <p:cNvSpPr/>
          <p:nvPr/>
        </p:nvSpPr>
        <p:spPr>
          <a:xfrm>
            <a:off x="6963243" y="384120"/>
            <a:ext cx="2587640" cy="1594034"/>
          </a:xfrm>
          <a:prstGeom prst="roundRect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/>
          </a:p>
        </p:txBody>
      </p:sp>
      <p:pic>
        <p:nvPicPr>
          <p:cNvPr id="38" name="Graphic 56">
            <a:extLst>
              <a:ext uri="{FF2B5EF4-FFF2-40B4-BE49-F238E27FC236}">
                <a16:creationId xmlns:a16="http://schemas.microsoft.com/office/drawing/2014/main" id="{02522C5B-49A0-494B-8B47-EC0366661AA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418027" y="312070"/>
            <a:ext cx="452628" cy="439149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pic>
        <p:nvPicPr>
          <p:cNvPr id="39" name="Graphic 56">
            <a:extLst>
              <a:ext uri="{FF2B5EF4-FFF2-40B4-BE49-F238E27FC236}">
                <a16:creationId xmlns:a16="http://schemas.microsoft.com/office/drawing/2014/main" id="{9C97FF3A-0756-53F7-06D3-D2CFB924C1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418027" y="1418865"/>
            <a:ext cx="452628" cy="439149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C0B9AF4-23E8-16A6-2C6A-1EDE9BE0C0AD}"/>
              </a:ext>
            </a:extLst>
          </p:cNvPr>
          <p:cNvSpPr txBox="1"/>
          <p:nvPr/>
        </p:nvSpPr>
        <p:spPr>
          <a:xfrm>
            <a:off x="41320" y="814135"/>
            <a:ext cx="124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Wild-type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BA2CCB-D9E2-E7A2-3633-C09AB6E2801E}"/>
              </a:ext>
            </a:extLst>
          </p:cNvPr>
          <p:cNvSpPr txBox="1"/>
          <p:nvPr/>
        </p:nvSpPr>
        <p:spPr>
          <a:xfrm>
            <a:off x="37809" y="1908655"/>
            <a:ext cx="125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Gene Drive Carrier</a:t>
            </a:r>
          </a:p>
        </p:txBody>
      </p:sp>
      <p:pic>
        <p:nvPicPr>
          <p:cNvPr id="42" name="Graphic 56">
            <a:extLst>
              <a:ext uri="{FF2B5EF4-FFF2-40B4-BE49-F238E27FC236}">
                <a16:creationId xmlns:a16="http://schemas.microsoft.com/office/drawing/2014/main" id="{01BFEE3D-A68F-AAE8-2F15-4427FB0217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3882" t="19855" r="20255" b="16244"/>
          <a:stretch>
            <a:fillRect/>
          </a:stretch>
        </p:blipFill>
        <p:spPr>
          <a:xfrm>
            <a:off x="5383110" y="694719"/>
            <a:ext cx="1163782" cy="1129124"/>
          </a:xfrm>
          <a:custGeom>
            <a:avLst/>
            <a:gdLst>
              <a:gd name="connsiteX0" fmla="*/ 0 w 1986997"/>
              <a:gd name="connsiteY0" fmla="*/ 0 h 1986997"/>
              <a:gd name="connsiteX1" fmla="*/ 1986997 w 1986997"/>
              <a:gd name="connsiteY1" fmla="*/ 0 h 1986997"/>
              <a:gd name="connsiteX2" fmla="*/ 1986997 w 1986997"/>
              <a:gd name="connsiteY2" fmla="*/ 1986997 h 1986997"/>
              <a:gd name="connsiteX3" fmla="*/ 0 w 1986997"/>
              <a:gd name="connsiteY3" fmla="*/ 1986997 h 198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6997" h="1986997">
                <a:moveTo>
                  <a:pt x="0" y="0"/>
                </a:moveTo>
                <a:lnTo>
                  <a:pt x="1986997" y="0"/>
                </a:lnTo>
                <a:lnTo>
                  <a:pt x="1986997" y="1986997"/>
                </a:lnTo>
                <a:lnTo>
                  <a:pt x="0" y="1986997"/>
                </a:lnTo>
                <a:close/>
              </a:path>
            </a:pathLst>
          </a:custGeom>
        </p:spPr>
      </p:pic>
      <p:sp>
        <p:nvSpPr>
          <p:cNvPr id="43" name="Delay 42">
            <a:extLst>
              <a:ext uri="{FF2B5EF4-FFF2-40B4-BE49-F238E27FC236}">
                <a16:creationId xmlns:a16="http://schemas.microsoft.com/office/drawing/2014/main" id="{D860C2B8-F8B5-327F-D36B-3867AC1CAB72}"/>
              </a:ext>
            </a:extLst>
          </p:cNvPr>
          <p:cNvSpPr/>
          <p:nvPr/>
        </p:nvSpPr>
        <p:spPr>
          <a:xfrm rot="5400000">
            <a:off x="11156000" y="1026504"/>
            <a:ext cx="1097211" cy="533789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3BA0CC0-82A7-A9B0-A65A-24B12ECC283B}"/>
              </a:ext>
            </a:extLst>
          </p:cNvPr>
          <p:cNvSpPr/>
          <p:nvPr/>
        </p:nvSpPr>
        <p:spPr>
          <a:xfrm>
            <a:off x="11286141" y="632762"/>
            <a:ext cx="836930" cy="1333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B3519A-9712-4597-8D6D-6EBD185A405A}"/>
              </a:ext>
            </a:extLst>
          </p:cNvPr>
          <p:cNvSpPr/>
          <p:nvPr/>
        </p:nvSpPr>
        <p:spPr>
          <a:xfrm>
            <a:off x="11476855" y="775873"/>
            <a:ext cx="458135" cy="440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 dirty="0"/>
          </a:p>
        </p:txBody>
      </p:sp>
      <p:sp>
        <p:nvSpPr>
          <p:cNvPr id="46" name="Left Arrow 45">
            <a:extLst>
              <a:ext uri="{FF2B5EF4-FFF2-40B4-BE49-F238E27FC236}">
                <a16:creationId xmlns:a16="http://schemas.microsoft.com/office/drawing/2014/main" id="{CA6A5CF0-28AA-8FC1-D9C2-525752F1823D}"/>
              </a:ext>
            </a:extLst>
          </p:cNvPr>
          <p:cNvSpPr/>
          <p:nvPr/>
        </p:nvSpPr>
        <p:spPr>
          <a:xfrm flipH="1">
            <a:off x="9988991" y="1045686"/>
            <a:ext cx="784900" cy="452222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509E9C2-1BDD-B251-DD41-CF765A645828}"/>
              </a:ext>
            </a:extLst>
          </p:cNvPr>
          <p:cNvSpPr txBox="1"/>
          <p:nvPr/>
        </p:nvSpPr>
        <p:spPr>
          <a:xfrm>
            <a:off x="10443635" y="5928866"/>
            <a:ext cx="231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Rapid Diagnostic 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FD5CEE-5D74-2E3B-CB2D-8219E00FE9D5}"/>
              </a:ext>
            </a:extLst>
          </p:cNvPr>
          <p:cNvGrpSpPr/>
          <p:nvPr/>
        </p:nvGrpSpPr>
        <p:grpSpPr>
          <a:xfrm>
            <a:off x="11025089" y="3410282"/>
            <a:ext cx="1201333" cy="2425659"/>
            <a:chOff x="449422" y="107642"/>
            <a:chExt cx="1321466" cy="2668225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731A8AE7-D4DA-802E-B1DC-EA89DE198285}"/>
                </a:ext>
              </a:extLst>
            </p:cNvPr>
            <p:cNvSpPr/>
            <p:nvPr/>
          </p:nvSpPr>
          <p:spPr>
            <a:xfrm>
              <a:off x="449422" y="107642"/>
              <a:ext cx="1321466" cy="266822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E4FD95E-0987-EEC7-3680-BF078E6C15AF}"/>
                </a:ext>
              </a:extLst>
            </p:cNvPr>
            <p:cNvSpPr/>
            <p:nvPr/>
          </p:nvSpPr>
          <p:spPr>
            <a:xfrm>
              <a:off x="827146" y="344543"/>
              <a:ext cx="566018" cy="5660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F4FB3EF-573F-52EF-E474-0A0F4876A41A}"/>
                </a:ext>
              </a:extLst>
            </p:cNvPr>
            <p:cNvSpPr/>
            <p:nvPr/>
          </p:nvSpPr>
          <p:spPr>
            <a:xfrm>
              <a:off x="823934" y="1040680"/>
              <a:ext cx="572442" cy="1499719"/>
            </a:xfrm>
            <a:prstGeom prst="roundRect">
              <a:avLst>
                <a:gd name="adj" fmla="val 47659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422ED9F-453A-DA89-A41B-6BA0EFE2AD05}"/>
                </a:ext>
              </a:extLst>
            </p:cNvPr>
            <p:cNvSpPr/>
            <p:nvPr/>
          </p:nvSpPr>
          <p:spPr>
            <a:xfrm>
              <a:off x="966577" y="483975"/>
              <a:ext cx="287155" cy="2871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EDA97E-0FEC-7737-2134-8081D020C0B4}"/>
                </a:ext>
              </a:extLst>
            </p:cNvPr>
            <p:cNvSpPr/>
            <p:nvPr/>
          </p:nvSpPr>
          <p:spPr>
            <a:xfrm>
              <a:off x="966577" y="1219873"/>
              <a:ext cx="287155" cy="11013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7E3B593-FBB6-9965-9B47-495011D0B417}"/>
                    </a:ext>
                  </a:extLst>
                </p:cNvPr>
                <p:cNvSpPr txBox="1"/>
                <p:nvPr/>
              </p:nvSpPr>
              <p:spPr>
                <a:xfrm>
                  <a:off x="1403869" y="1167213"/>
                  <a:ext cx="300669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67" i="1" dirty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615FE51-A58D-6155-297A-A05A3BFB7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3869" y="1167213"/>
                  <a:ext cx="300669" cy="379656"/>
                </a:xfrm>
                <a:prstGeom prst="rect">
                  <a:avLst/>
                </a:prstGeom>
                <a:blipFill>
                  <a:blip r:embed="rId5"/>
                  <a:stretch>
                    <a:fillRect l="-17391"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4A4189A-5260-FAC5-9DF6-12CB52E051DD}"/>
                    </a:ext>
                  </a:extLst>
                </p:cNvPr>
                <p:cNvSpPr txBox="1"/>
                <p:nvPr/>
              </p:nvSpPr>
              <p:spPr>
                <a:xfrm>
                  <a:off x="1411363" y="2024300"/>
                  <a:ext cx="300669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67" i="1" dirty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A7CA156-0738-8805-2102-D7653E80A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1363" y="2024300"/>
                  <a:ext cx="300669" cy="379656"/>
                </a:xfrm>
                <a:prstGeom prst="rect">
                  <a:avLst/>
                </a:prstGeom>
                <a:blipFill>
                  <a:blip r:embed="rId6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F492D66-EAEE-4123-BB63-4BD761E29FA8}"/>
                </a:ext>
              </a:extLst>
            </p:cNvPr>
            <p:cNvSpPr/>
            <p:nvPr/>
          </p:nvSpPr>
          <p:spPr>
            <a:xfrm>
              <a:off x="954539" y="1361553"/>
              <a:ext cx="321044" cy="725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3F7859-8FCA-8BDF-CBA0-DBC6B37B8DF5}"/>
                </a:ext>
              </a:extLst>
            </p:cNvPr>
            <p:cNvSpPr/>
            <p:nvPr/>
          </p:nvSpPr>
          <p:spPr>
            <a:xfrm>
              <a:off x="962848" y="2167097"/>
              <a:ext cx="291858" cy="725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80"/>
            </a:p>
          </p:txBody>
        </p:sp>
      </p:grpSp>
      <p:sp>
        <p:nvSpPr>
          <p:cNvPr id="58" name="Left Arrow 57">
            <a:extLst>
              <a:ext uri="{FF2B5EF4-FFF2-40B4-BE49-F238E27FC236}">
                <a16:creationId xmlns:a16="http://schemas.microsoft.com/office/drawing/2014/main" id="{C2C0FAD4-AE1D-B57B-554E-4913400D10AA}"/>
              </a:ext>
            </a:extLst>
          </p:cNvPr>
          <p:cNvSpPr/>
          <p:nvPr/>
        </p:nvSpPr>
        <p:spPr>
          <a:xfrm rot="16200000">
            <a:off x="11305827" y="2437062"/>
            <a:ext cx="768096" cy="502920"/>
          </a:xfrm>
          <a:prstGeom prst="leftArrow">
            <a:avLst>
              <a:gd name="adj1" fmla="val 50000"/>
              <a:gd name="adj2" fmla="val 5657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Graphic 58" descr="Clipboard Partially Crossed with solid fill">
            <a:extLst>
              <a:ext uri="{FF2B5EF4-FFF2-40B4-BE49-F238E27FC236}">
                <a16:creationId xmlns:a16="http://schemas.microsoft.com/office/drawing/2014/main" id="{0750F436-58B7-3E87-0E48-D8C2CD5E6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7282" y="3543001"/>
            <a:ext cx="1472650" cy="14726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9F24F0F-F558-0564-0753-CB9A6EDCD6F4}"/>
              </a:ext>
            </a:extLst>
          </p:cNvPr>
          <p:cNvSpPr txBox="1"/>
          <p:nvPr/>
        </p:nvSpPr>
        <p:spPr>
          <a:xfrm>
            <a:off x="7177281" y="5161010"/>
            <a:ext cx="2314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Case 1: </a:t>
            </a:r>
            <a:r>
              <a:rPr lang="en-US" dirty="0"/>
              <a:t>Detecting presence or absence  </a:t>
            </a:r>
          </a:p>
        </p:txBody>
      </p:sp>
      <p:pic>
        <p:nvPicPr>
          <p:cNvPr id="61" name="Graphic 60" descr="Badge Follow with solid fill">
            <a:extLst>
              <a:ext uri="{FF2B5EF4-FFF2-40B4-BE49-F238E27FC236}">
                <a16:creationId xmlns:a16="http://schemas.microsoft.com/office/drawing/2014/main" id="{34323242-BE18-39F9-4450-A1191DC233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08752" y="3668356"/>
            <a:ext cx="621792" cy="621792"/>
          </a:xfrm>
          <a:prstGeom prst="rect">
            <a:avLst/>
          </a:prstGeom>
        </p:spPr>
      </p:pic>
      <p:pic>
        <p:nvPicPr>
          <p:cNvPr id="62" name="Graphic 61" descr="Badge Unfollow with solid fill">
            <a:extLst>
              <a:ext uri="{FF2B5EF4-FFF2-40B4-BE49-F238E27FC236}">
                <a16:creationId xmlns:a16="http://schemas.microsoft.com/office/drawing/2014/main" id="{5B759E62-739D-5023-B7DF-6A715850BF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08752" y="4350385"/>
            <a:ext cx="621792" cy="621792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8CDA6475-25B7-7FBF-7A88-50CF009E2343}"/>
              </a:ext>
            </a:extLst>
          </p:cNvPr>
          <p:cNvSpPr/>
          <p:nvPr/>
        </p:nvSpPr>
        <p:spPr>
          <a:xfrm>
            <a:off x="7247720" y="3426260"/>
            <a:ext cx="2178431" cy="275540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233EBF1F-468E-AF2B-803F-03A7CDE08EA7}"/>
              </a:ext>
            </a:extLst>
          </p:cNvPr>
          <p:cNvSpPr/>
          <p:nvPr/>
        </p:nvSpPr>
        <p:spPr>
          <a:xfrm>
            <a:off x="9671337" y="4458794"/>
            <a:ext cx="768096" cy="452222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097043-8E78-8F1A-7CFE-B936CBD77520}"/>
              </a:ext>
            </a:extLst>
          </p:cNvPr>
          <p:cNvSpPr txBox="1"/>
          <p:nvPr/>
        </p:nvSpPr>
        <p:spPr>
          <a:xfrm>
            <a:off x="4125308" y="5423698"/>
            <a:ext cx="1404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Counting test positives and negatives</a:t>
            </a:r>
          </a:p>
        </p:txBody>
      </p:sp>
      <p:sp>
        <p:nvSpPr>
          <p:cNvPr id="66" name="Delay 65">
            <a:extLst>
              <a:ext uri="{FF2B5EF4-FFF2-40B4-BE49-F238E27FC236}">
                <a16:creationId xmlns:a16="http://schemas.microsoft.com/office/drawing/2014/main" id="{6ADD346A-EC9C-4A2F-3289-39E95CFC2C02}"/>
              </a:ext>
            </a:extLst>
          </p:cNvPr>
          <p:cNvSpPr/>
          <p:nvPr/>
        </p:nvSpPr>
        <p:spPr>
          <a:xfrm rot="5400000">
            <a:off x="3998179" y="3986500"/>
            <a:ext cx="599388" cy="291599"/>
          </a:xfrm>
          <a:prstGeom prst="flowChartDelay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80" dirty="0">
                <a:solidFill>
                  <a:schemeClr val="tx2"/>
                </a:solidFill>
              </a:rPr>
              <a:t>+d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D2E361B-B098-91CE-2A78-14AC982E9B17}"/>
              </a:ext>
            </a:extLst>
          </p:cNvPr>
          <p:cNvSpPr/>
          <p:nvPr/>
        </p:nvSpPr>
        <p:spPr>
          <a:xfrm>
            <a:off x="4069273" y="3789838"/>
            <a:ext cx="457200" cy="5471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FF0EEB7-0F94-59D2-99D8-032A0122B62A}"/>
              </a:ext>
            </a:extLst>
          </p:cNvPr>
          <p:cNvSpPr/>
          <p:nvPr/>
        </p:nvSpPr>
        <p:spPr>
          <a:xfrm>
            <a:off x="4169857" y="3849584"/>
            <a:ext cx="256032" cy="240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 dirty="0"/>
          </a:p>
        </p:txBody>
      </p:sp>
      <p:sp>
        <p:nvSpPr>
          <p:cNvPr id="69" name="Delay 68">
            <a:extLst>
              <a:ext uri="{FF2B5EF4-FFF2-40B4-BE49-F238E27FC236}">
                <a16:creationId xmlns:a16="http://schemas.microsoft.com/office/drawing/2014/main" id="{01F9F60E-EF55-76FC-06A8-7C865CA29487}"/>
              </a:ext>
            </a:extLst>
          </p:cNvPr>
          <p:cNvSpPr/>
          <p:nvPr/>
        </p:nvSpPr>
        <p:spPr>
          <a:xfrm rot="5400000">
            <a:off x="4522701" y="3990256"/>
            <a:ext cx="599388" cy="291599"/>
          </a:xfrm>
          <a:prstGeom prst="flowChartDelay">
            <a:avLst/>
          </a:prstGeom>
          <a:solidFill>
            <a:srgbClr val="196B24">
              <a:alpha val="50196"/>
            </a:srgb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680" dirty="0">
              <a:solidFill>
                <a:schemeClr val="tx2"/>
              </a:solidFill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A61E73F-6E1E-8FB7-6F8A-BDEFE15AA6FD}"/>
              </a:ext>
            </a:extLst>
          </p:cNvPr>
          <p:cNvSpPr/>
          <p:nvPr/>
        </p:nvSpPr>
        <p:spPr>
          <a:xfrm>
            <a:off x="4593795" y="3793594"/>
            <a:ext cx="457200" cy="5471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F00471E-889C-B093-41AE-D067F38F7FBE}"/>
              </a:ext>
            </a:extLst>
          </p:cNvPr>
          <p:cNvSpPr/>
          <p:nvPr/>
        </p:nvSpPr>
        <p:spPr>
          <a:xfrm>
            <a:off x="4694379" y="3853340"/>
            <a:ext cx="256032" cy="240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 dirty="0"/>
          </a:p>
        </p:txBody>
      </p:sp>
      <p:sp>
        <p:nvSpPr>
          <p:cNvPr id="72" name="Delay 71">
            <a:extLst>
              <a:ext uri="{FF2B5EF4-FFF2-40B4-BE49-F238E27FC236}">
                <a16:creationId xmlns:a16="http://schemas.microsoft.com/office/drawing/2014/main" id="{C7DF1AD1-1C58-B1A5-EC37-DB17609830BC}"/>
              </a:ext>
            </a:extLst>
          </p:cNvPr>
          <p:cNvSpPr/>
          <p:nvPr/>
        </p:nvSpPr>
        <p:spPr>
          <a:xfrm rot="5400000">
            <a:off x="5050001" y="3986500"/>
            <a:ext cx="599388" cy="291599"/>
          </a:xfrm>
          <a:prstGeom prst="flowChartDelay">
            <a:avLst/>
          </a:prstGeom>
          <a:solidFill>
            <a:srgbClr val="196B24">
              <a:alpha val="50196"/>
            </a:srgb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680" dirty="0">
              <a:solidFill>
                <a:schemeClr val="tx2"/>
              </a:solidFill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4868FEA6-A3B0-5F16-BDAC-010FB70E4E1D}"/>
              </a:ext>
            </a:extLst>
          </p:cNvPr>
          <p:cNvSpPr/>
          <p:nvPr/>
        </p:nvSpPr>
        <p:spPr>
          <a:xfrm>
            <a:off x="5121095" y="3789838"/>
            <a:ext cx="457200" cy="5471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2CE594-B22B-A542-6EEE-7C2896CFC93C}"/>
              </a:ext>
            </a:extLst>
          </p:cNvPr>
          <p:cNvSpPr/>
          <p:nvPr/>
        </p:nvSpPr>
        <p:spPr>
          <a:xfrm>
            <a:off x="5221679" y="3849584"/>
            <a:ext cx="256032" cy="240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 dirty="0"/>
          </a:p>
        </p:txBody>
      </p:sp>
      <p:sp>
        <p:nvSpPr>
          <p:cNvPr id="75" name="Delay 74">
            <a:extLst>
              <a:ext uri="{FF2B5EF4-FFF2-40B4-BE49-F238E27FC236}">
                <a16:creationId xmlns:a16="http://schemas.microsoft.com/office/drawing/2014/main" id="{E2CDCACA-0DCF-9BD9-7EB1-EA5F473BD5F4}"/>
              </a:ext>
            </a:extLst>
          </p:cNvPr>
          <p:cNvSpPr/>
          <p:nvPr/>
        </p:nvSpPr>
        <p:spPr>
          <a:xfrm rot="5400000">
            <a:off x="3986250" y="4820475"/>
            <a:ext cx="599388" cy="291599"/>
          </a:xfrm>
          <a:prstGeom prst="flowChartDelay">
            <a:avLst/>
          </a:prstGeom>
          <a:solidFill>
            <a:srgbClr val="196B24">
              <a:alpha val="50196"/>
            </a:srgb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680" dirty="0"/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678ADFD3-98CD-3143-2112-7E8DD5E1A00F}"/>
              </a:ext>
            </a:extLst>
          </p:cNvPr>
          <p:cNvSpPr/>
          <p:nvPr/>
        </p:nvSpPr>
        <p:spPr>
          <a:xfrm>
            <a:off x="4057344" y="4623813"/>
            <a:ext cx="457200" cy="5471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50D188-7842-0AF0-C801-1C3C7166217D}"/>
              </a:ext>
            </a:extLst>
          </p:cNvPr>
          <p:cNvSpPr/>
          <p:nvPr/>
        </p:nvSpPr>
        <p:spPr>
          <a:xfrm>
            <a:off x="4157928" y="4683559"/>
            <a:ext cx="256032" cy="240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 dirty="0"/>
          </a:p>
        </p:txBody>
      </p:sp>
      <p:sp>
        <p:nvSpPr>
          <p:cNvPr id="78" name="Delay 77">
            <a:extLst>
              <a:ext uri="{FF2B5EF4-FFF2-40B4-BE49-F238E27FC236}">
                <a16:creationId xmlns:a16="http://schemas.microsoft.com/office/drawing/2014/main" id="{CF420C93-11C2-843C-D00A-76D4678EF64D}"/>
              </a:ext>
            </a:extLst>
          </p:cNvPr>
          <p:cNvSpPr/>
          <p:nvPr/>
        </p:nvSpPr>
        <p:spPr>
          <a:xfrm rot="5400000">
            <a:off x="4510001" y="4830361"/>
            <a:ext cx="599388" cy="291599"/>
          </a:xfrm>
          <a:prstGeom prst="flowChartDelay">
            <a:avLst/>
          </a:prstGeom>
          <a:solidFill>
            <a:srgbClr val="196B24">
              <a:alpha val="50196"/>
            </a:srgb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680" dirty="0">
              <a:solidFill>
                <a:schemeClr val="tx2"/>
              </a:solidFill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717A503C-2624-25D7-91C4-2D7907DD63B3}"/>
              </a:ext>
            </a:extLst>
          </p:cNvPr>
          <p:cNvSpPr/>
          <p:nvPr/>
        </p:nvSpPr>
        <p:spPr>
          <a:xfrm>
            <a:off x="4581095" y="4633699"/>
            <a:ext cx="457200" cy="5471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3C6C18C-1990-A911-A882-4CC801657640}"/>
              </a:ext>
            </a:extLst>
          </p:cNvPr>
          <p:cNvSpPr/>
          <p:nvPr/>
        </p:nvSpPr>
        <p:spPr>
          <a:xfrm>
            <a:off x="4681679" y="4693445"/>
            <a:ext cx="256032" cy="240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 dirty="0"/>
          </a:p>
        </p:txBody>
      </p:sp>
      <p:sp>
        <p:nvSpPr>
          <p:cNvPr id="81" name="Delay 80">
            <a:extLst>
              <a:ext uri="{FF2B5EF4-FFF2-40B4-BE49-F238E27FC236}">
                <a16:creationId xmlns:a16="http://schemas.microsoft.com/office/drawing/2014/main" id="{C70DF7C0-6BC1-5425-77A0-F8E528E0D776}"/>
              </a:ext>
            </a:extLst>
          </p:cNvPr>
          <p:cNvSpPr/>
          <p:nvPr/>
        </p:nvSpPr>
        <p:spPr>
          <a:xfrm rot="5400000">
            <a:off x="5083416" y="4830361"/>
            <a:ext cx="599388" cy="291599"/>
          </a:xfrm>
          <a:prstGeom prst="flowChartDelay">
            <a:avLst/>
          </a:prstGeom>
          <a:solidFill>
            <a:srgbClr val="196B24">
              <a:alpha val="50196"/>
            </a:srgb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600" dirty="0">
              <a:solidFill>
                <a:schemeClr val="tx2"/>
              </a:solidFill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-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4CA2C10-182A-290B-B766-75F4D611C0D5}"/>
              </a:ext>
            </a:extLst>
          </p:cNvPr>
          <p:cNvSpPr/>
          <p:nvPr/>
        </p:nvSpPr>
        <p:spPr>
          <a:xfrm>
            <a:off x="5154510" y="4633699"/>
            <a:ext cx="457200" cy="54711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DB6D22D-D636-6689-E909-B56E646053E1}"/>
              </a:ext>
            </a:extLst>
          </p:cNvPr>
          <p:cNvSpPr/>
          <p:nvPr/>
        </p:nvSpPr>
        <p:spPr>
          <a:xfrm>
            <a:off x="5255094" y="4693445"/>
            <a:ext cx="256032" cy="240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80" dirty="0"/>
          </a:p>
        </p:txBody>
      </p:sp>
      <p:pic>
        <p:nvPicPr>
          <p:cNvPr id="84" name="Graphic 83" descr="Bar chart with solid fill">
            <a:extLst>
              <a:ext uri="{FF2B5EF4-FFF2-40B4-BE49-F238E27FC236}">
                <a16:creationId xmlns:a16="http://schemas.microsoft.com/office/drawing/2014/main" id="{C6668077-4598-9944-3A4C-96147419BB5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6470" y="3461358"/>
            <a:ext cx="1774685" cy="177468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16F1F3C7-AA64-6E7B-96A6-2ED712254758}"/>
              </a:ext>
            </a:extLst>
          </p:cNvPr>
          <p:cNvSpPr txBox="1"/>
          <p:nvPr/>
        </p:nvSpPr>
        <p:spPr>
          <a:xfrm>
            <a:off x="594868" y="5166147"/>
            <a:ext cx="1699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Case 2:</a:t>
            </a:r>
            <a:endParaRPr lang="en-US" dirty="0"/>
          </a:p>
          <a:p>
            <a:pPr algn="ctr"/>
            <a:r>
              <a:rPr lang="en-US" dirty="0"/>
              <a:t>Frequency</a:t>
            </a:r>
          </a:p>
          <a:p>
            <a:pPr algn="ctr"/>
            <a:r>
              <a:rPr lang="en-US" dirty="0"/>
              <a:t>estimation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C95D664-5912-4CD7-5A9F-6C27A07FAA34}"/>
              </a:ext>
            </a:extLst>
          </p:cNvPr>
          <p:cNvSpPr/>
          <p:nvPr/>
        </p:nvSpPr>
        <p:spPr>
          <a:xfrm>
            <a:off x="365307" y="3426046"/>
            <a:ext cx="2160775" cy="2755405"/>
          </a:xfrm>
          <a:prstGeom prst="rect">
            <a:avLst/>
          </a:prstGeom>
          <a:noFill/>
          <a:ln w="57150">
            <a:solidFill>
              <a:schemeClr val="bg2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Arrow 86">
            <a:extLst>
              <a:ext uri="{FF2B5EF4-FFF2-40B4-BE49-F238E27FC236}">
                <a16:creationId xmlns:a16="http://schemas.microsoft.com/office/drawing/2014/main" id="{B74A07A9-AE2F-29A4-1CC5-B29F9F092A4A}"/>
              </a:ext>
            </a:extLst>
          </p:cNvPr>
          <p:cNvSpPr/>
          <p:nvPr/>
        </p:nvSpPr>
        <p:spPr>
          <a:xfrm>
            <a:off x="6077794" y="4462931"/>
            <a:ext cx="769447" cy="452222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Left Arrow 87">
            <a:extLst>
              <a:ext uri="{FF2B5EF4-FFF2-40B4-BE49-F238E27FC236}">
                <a16:creationId xmlns:a16="http://schemas.microsoft.com/office/drawing/2014/main" id="{BD800467-62EB-D3C3-177E-D0E3BF3AAE17}"/>
              </a:ext>
            </a:extLst>
          </p:cNvPr>
          <p:cNvSpPr/>
          <p:nvPr/>
        </p:nvSpPr>
        <p:spPr>
          <a:xfrm>
            <a:off x="2733744" y="4457448"/>
            <a:ext cx="769447" cy="452222"/>
          </a:xfrm>
          <a:prstGeom prst="lef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</TotalTime>
  <Words>42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Prateek Verma</dc:creator>
  <cp:lastModifiedBy>Prateek Verma</cp:lastModifiedBy>
  <cp:revision>52</cp:revision>
  <dcterms:created xsi:type="dcterms:W3CDTF">2025-09-04T18:52:13Z</dcterms:created>
  <dcterms:modified xsi:type="dcterms:W3CDTF">2025-09-23T20:08:11Z</dcterms:modified>
</cp:coreProperties>
</file>