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94"/>
  </p:normalViewPr>
  <p:slideViewPr>
    <p:cSldViewPr snapToGrid="0">
      <p:cViewPr varScale="1">
        <p:scale>
          <a:sx n="71" d="100"/>
          <a:sy n="71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xmlns="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xmlns="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xmlns="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xmlns="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5300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 for </a:t>
            </a: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2A84C1-7E0B-8EEB-A3B6-1FF5B539E40D}"/>
              </a:ext>
            </a:extLst>
          </p:cNvPr>
          <p:cNvSpPr txBox="1"/>
          <p:nvPr/>
        </p:nvSpPr>
        <p:spPr>
          <a:xfrm>
            <a:off x="-1043596" y="5122115"/>
            <a:ext cx="55467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 Finance specials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Building Gen AI solution for BOB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Date 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28 June 2024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69757" y="1151300"/>
            <a:ext cx="11452485" cy="505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will your idea enhance the user experience?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engagement tailored to individual financial situations and goals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Power BI dashboards for easy visualization and understanding of financial 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explanations provided by Explainable AI features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to keep financial advice relevant.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74754" y="1151300"/>
            <a:ext cx="11407514" cy="509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effectively can your solution be scaled to accommodate growth without compromising performance?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infrastructure leveraging Azure’s scalable resources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 for easy scaling of components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 computing resources to adjust dynamically based on demand.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422517" y="1196123"/>
            <a:ext cx="11437494" cy="506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How simple is your solution to implement and maintain on an ongoing basis?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Development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Azure tools reducing complexity and development 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Utilization of pre-built models from Azure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Azure DevOps for streamlined CI/CD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Maintenance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Managed services reducing operational burden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updates and patches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monitoring and logging capabilities with Azure Monitor and Azure Log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87458" y="1151300"/>
            <a:ext cx="11349840" cy="505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measures are incorporated to ensure the security and integrity of your solution?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 at rest and in transit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(RBAC) for secure data access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with global standards and regulations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threat detection and real-time alerts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protections and data anonymization mechanisms.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xmlns="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xmlns="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 </a:t>
            </a:r>
            <a:r>
              <a:rPr lang="en-IN" sz="1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names:</a:t>
            </a:r>
            <a:br>
              <a:rPr lang="en-IN" sz="1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5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Prateek</a:t>
            </a:r>
            <a:r>
              <a:rPr lang="en-IN" sz="1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5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Saraswat</a:t>
            </a:r>
            <a:r>
              <a:rPr lang="en-IN" sz="1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N" sz="1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 Patel</a:t>
            </a: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59764" y="1151299"/>
            <a:ext cx="11392525" cy="51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advisory services often provide generic advice that doesn’t account for individual customer preferences, goals, or real-time financial 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increasingly expect personalized financial guidance that adapts to their changing life circumstances and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-advisors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automated, typically lack the ability to integrate real-time data streams, limiting their responsiveness to market fluctuations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advisors can provide personalized advice but often at higher costs and with scalability challenges. </a:t>
            </a:r>
            <a:endParaRPr lang="en-US"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today demand transparency, real-time insights, and explanations behind financial recommendations to build trust and confidence in their financial decisions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Meeting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expectations not only enhances customer satisfaction but also drives customer retention and loyalty in a competitive market.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29784" y="1151299"/>
            <a:ext cx="11557416" cy="51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alternatives/competitive products for the problem you are solving?</a:t>
            </a:r>
            <a:b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</a:b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Traditional Financial Advisory Services: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Typically rely on manual processes and generalized financial planning.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Lack real-time data integration and AI-driven insights.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Examples include financial advisors at traditional banks and independent advisory firms.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Robo</a:t>
            </a: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-Advisors</a:t>
            </a:r>
            <a:r>
              <a:rPr lang="en-US" sz="1600" b="1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Automated investment platforms that use algorithms to allocate and manage clients’ assets.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Limited in their ability to provide real-time financial advice and lack human interaction.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Examples include Betterment, </a:t>
            </a:r>
            <a:r>
              <a:rPr lang="en-US" sz="16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Wealthfront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, and other algorithm-based investment tools.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Basic Financial Planning Tools</a:t>
            </a:r>
            <a:r>
              <a:rPr lang="en-US" sz="1600" b="1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Offered by banks and fintech companies for budgeting, expense tracking, and basic financial analysis.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Lack comprehensive integration of demographic data, real-time market insights, and personalized financial advice.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Examples include Mint, Personal Capital, and other financial management apps.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29784" y="1151300"/>
            <a:ext cx="11452484" cy="503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tools or resources which are likely to be used by you for the prototype, if your idea gets selected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Stream Analytics for real-time data processing.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Machine Learning for AI model development.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OpenAI (GPT-4) for generative AI.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Power BI for interactive dashboards.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Data Factory for data integration.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DevOps for CI/CD.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Monitor and Azure Log Analytics for monitoring and logging.</a:t>
            </a:r>
            <a:endParaRPr sz="20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133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</a:t>
            </a:r>
            <a:r>
              <a:rPr lang="en-IN" sz="1600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Here is the prototype of the solution we are building to tackle this challenge also followed by the Git repository link: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283"/>
            <a:ext cx="10282518" cy="2985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394" y="5665695"/>
            <a:ext cx="74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https://github.com/prateek2102/BOB-Hackathon-2024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482478" y="1178194"/>
            <a:ext cx="11347553" cy="499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Key Differentiators</a:t>
            </a:r>
            <a:r>
              <a:rPr lang="en-US" b="1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Holistic integration of demographic and financial data</a:t>
            </a:r>
            <a:r>
              <a:rPr lang="en-US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endParaRPr lang="en-US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Real-time insights with explainable AI</a:t>
            </a:r>
            <a:r>
              <a:rPr lang="en-US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endParaRPr lang="en-US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Continuous learning and adaptation of AI models.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Adoption Plan</a:t>
            </a:r>
            <a:r>
              <a:rPr lang="en-US" b="1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Pilot with select customer segments</a:t>
            </a:r>
            <a:r>
              <a:rPr lang="en-US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endParaRPr lang="en-US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Marketing campaign highlighting personalized </a:t>
            </a:r>
            <a:r>
              <a:rPr lang="en-US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financial </a:t>
            </a: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advice</a:t>
            </a:r>
            <a:r>
              <a:rPr lang="en-US" u="none" strike="noStrike" cap="none" dirty="0" smtClean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endParaRPr lang="en-US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Collaborations with financial planners and advisors to refine and promote the solution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286870" y="1151300"/>
            <a:ext cx="11089341" cy="429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far it can go</a:t>
            </a:r>
            <a:r>
              <a:rPr lang="en-IN" sz="160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Advanced Predictive Analytics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Implement more sophisticated predictive models to anticipate market trends and user financial needs proactively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b="1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Integration </a:t>
            </a: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with More Financial Data Sources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Expand the range of data sources, including international markets, to provide more comprehensive advice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 smtClean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Enhanced </a:t>
            </a: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Personalization Algorithms: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Develop deeper personalization algorithms that consider a broader array of user behaviors and preferences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Mobile </a:t>
            </a: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App </a:t>
            </a:r>
            <a:r>
              <a:rPr 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Development: 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Create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mobile application to provide users with on-the-go access to their financial insights and advice.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449704" y="1151300"/>
            <a:ext cx="11287594" cy="506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Potential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customer engagement and retention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growth through personalized investment strategies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 through advanced AI-driven services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market demand for personalized financial 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with financial regulations through transparent AI-driven advice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xmlns="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xmlns="" id="{043E84EA-1268-70A0-4809-F6B461B3FF36}"/>
              </a:ext>
            </a:extLst>
          </p:cNvPr>
          <p:cNvSpPr txBox="1"/>
          <p:nvPr/>
        </p:nvSpPr>
        <p:spPr>
          <a:xfrm>
            <a:off x="389744" y="1151300"/>
            <a:ext cx="11362544" cy="509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is the unique aspects of the proposed idea?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Approach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Holistic data integration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Solution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Generative AI models (Azure OpenAI GPT-4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Power BI dashboards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 and adaptation of AI 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809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Lato</vt:lpstr>
      <vt:lpstr>Segoe UI</vt:lpstr>
      <vt:lpstr>Office Theme</vt:lpstr>
      <vt:lpstr>PowerPoint Presentation</vt:lpstr>
      <vt:lpstr>Problem Statement?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DELL</cp:lastModifiedBy>
  <cp:revision>9</cp:revision>
  <dcterms:created xsi:type="dcterms:W3CDTF">2024-06-09T08:34:46Z</dcterms:created>
  <dcterms:modified xsi:type="dcterms:W3CDTF">2024-06-28T11:08:12Z</dcterms:modified>
</cp:coreProperties>
</file>