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300" r:id="rId43"/>
    <p:sldId id="302" r:id="rId44"/>
    <p:sldId id="303" r:id="rId45"/>
    <p:sldId id="304" r:id="rId46"/>
    <p:sldId id="305" r:id="rId47"/>
    <p:sldId id="307" r:id="rId48"/>
    <p:sldId id="308" r:id="rId49"/>
    <p:sldId id="306" r:id="rId50"/>
    <p:sldId id="309" r:id="rId51"/>
    <p:sldId id="317" r:id="rId52"/>
    <p:sldId id="318" r:id="rId53"/>
    <p:sldId id="312" r:id="rId54"/>
    <p:sldId id="319" r:id="rId55"/>
    <p:sldId id="320" r:id="rId56"/>
    <p:sldId id="322" r:id="rId57"/>
    <p:sldId id="323" r:id="rId58"/>
    <p:sldId id="324" r:id="rId59"/>
    <p:sldId id="325" r:id="rId60"/>
    <p:sldId id="326" r:id="rId61"/>
    <p:sldId id="316" r:id="rId62"/>
    <p:sldId id="327" r:id="rId63"/>
    <p:sldId id="328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3950" autoAdjust="0"/>
  </p:normalViewPr>
  <p:slideViewPr>
    <p:cSldViewPr>
      <p:cViewPr>
        <p:scale>
          <a:sx n="90" d="100"/>
          <a:sy n="90" d="100"/>
        </p:scale>
        <p:origin x="-136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s.jetienne.com/2011/03/22/microeventjs.html" TargetMode="External"/><Relationship Id="rId2" Type="http://schemas.openxmlformats.org/officeDocument/2006/relationships/hyperlink" Target="https://github.com/facebook/flux/blob/master/src/Dispatcher.j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flux/blob/master/src/Dispatcher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eetienne/microevent.js/raw/master/microevent.js" TargetMode="External"/><Relationship Id="rId2" Type="http://schemas.openxmlformats.org/officeDocument/2006/relationships/hyperlink" Target="http://notes.jetienne.com/2011/03/22/microeventj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829761"/>
          </a:xfrm>
        </p:spPr>
        <p:txBody>
          <a:bodyPr/>
          <a:lstStyle/>
          <a:p>
            <a:r>
              <a:rPr lang="en-US" dirty="0" smtClean="0"/>
              <a:t>React and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Prateek Magarde</a:t>
            </a:r>
          </a:p>
          <a:p>
            <a:r>
              <a:rPr lang="en-US" sz="1400" dirty="0" smtClean="0"/>
              <a:t>prateekmag@cybage.com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17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–JSX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6713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JSX is an HTML like syntax which you can use with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Easier and more efficient to create React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By using compiler we can convert JSX into JS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We use some compilers to convert JSX into JS like Babel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Transpilation</a:t>
            </a:r>
            <a:r>
              <a:rPr lang="en-US" dirty="0" smtClean="0"/>
              <a:t> – JSX =&gt;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–JSX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HP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1045029"/>
            <a:ext cx="8349669" cy="34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1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–JSX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HP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" y="966106"/>
            <a:ext cx="8943703" cy="29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1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51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app.js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" y="1686775"/>
            <a:ext cx="8533951" cy="25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7386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=&gt; For react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React-DOM =&gt; is the communicator between React and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Babel =&gt; To convert JSX into JS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online libraries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720876"/>
            <a:ext cx="4145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npm</a:t>
            </a:r>
            <a:r>
              <a:rPr lang="en-US" dirty="0" smtClean="0"/>
              <a:t> install react --save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npm</a:t>
            </a:r>
            <a:r>
              <a:rPr lang="en-US" dirty="0" smtClean="0"/>
              <a:t> install react-</a:t>
            </a:r>
            <a:r>
              <a:rPr lang="en-US" dirty="0" err="1" smtClean="0"/>
              <a:t>dom</a:t>
            </a:r>
            <a:r>
              <a:rPr lang="en-US" dirty="0" smtClean="0"/>
              <a:t> –save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npm</a:t>
            </a:r>
            <a:r>
              <a:rPr lang="en-US" dirty="0" smtClean="0"/>
              <a:t> install babel-cli –-save-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babel-preset-react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run on a server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npm</a:t>
            </a:r>
            <a:r>
              <a:rPr lang="en-US" dirty="0" smtClean="0"/>
              <a:t> install –g http-server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http-sever –p 5005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–Setup – using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6838"/>
            <a:ext cx="8153400" cy="52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–Setup – using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index.html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" y="1364286"/>
            <a:ext cx="8597537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" y="762000"/>
            <a:ext cx="819878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9063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Thanks to pay your 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attention guys…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351570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Setup</a:t>
            </a:r>
          </a:p>
          <a:p>
            <a:pPr marL="342900" indent="-342900">
              <a:buAutoNum type="arabicPeriod"/>
            </a:pPr>
            <a:r>
              <a:rPr lang="en-US" dirty="0" smtClean="0"/>
              <a:t>JS and JSX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Component Lifecycle</a:t>
            </a:r>
          </a:p>
          <a:p>
            <a:pPr marL="342900" indent="-342900">
              <a:buAutoNum type="arabicPeriod"/>
            </a:pPr>
            <a:r>
              <a:rPr lang="en-US" dirty="0" smtClean="0"/>
              <a:t>Specs</a:t>
            </a:r>
          </a:p>
          <a:p>
            <a:pPr marL="342900" indent="-342900">
              <a:buAutoNum type="arabicPeriod"/>
            </a:pP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Uni</a:t>
            </a:r>
            <a:r>
              <a:rPr lang="en-US" dirty="0" smtClean="0"/>
              <a:t>-Directional Data Flow</a:t>
            </a:r>
          </a:p>
          <a:p>
            <a:pPr marL="342900" indent="-342900">
              <a:buAutoNum type="arabicPeriod"/>
            </a:pPr>
            <a:r>
              <a:rPr lang="en-US" smtClean="0"/>
              <a:t> Assignments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Some more </a:t>
            </a:r>
            <a:r>
              <a:rPr lang="en-US" dirty="0" err="1" smtClean="0"/>
              <a:t>npms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33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94768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call our render method, </a:t>
            </a:r>
            <a:r>
              <a:rPr lang="en-US" i="1" dirty="0" smtClean="0"/>
              <a:t>Component </a:t>
            </a:r>
            <a:r>
              <a:rPr lang="en-US" dirty="0" smtClean="0"/>
              <a:t>is the first argument.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Second one is the </a:t>
            </a:r>
            <a:r>
              <a:rPr lang="en-US" dirty="0" err="1" smtClean="0"/>
              <a:t>DOMNode</a:t>
            </a:r>
            <a:r>
              <a:rPr lang="en-US" dirty="0" smtClean="0"/>
              <a:t> where we want to mount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8516"/>
            <a:ext cx="8533951" cy="2504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94768"/>
            <a:ext cx="85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use the </a:t>
            </a:r>
            <a:r>
              <a:rPr lang="en-US" dirty="0" err="1"/>
              <a:t>createClass</a:t>
            </a:r>
            <a:r>
              <a:rPr lang="en-US" dirty="0"/>
              <a:t> method to create custom component </a:t>
            </a:r>
            <a:r>
              <a:rPr lang="en-US" dirty="0" smtClean="0"/>
              <a:t>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3" y="2295366"/>
            <a:ext cx="8478434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9476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 creating a class we can render it to our document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" y="1454020"/>
            <a:ext cx="8745583" cy="25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94768"/>
            <a:ext cx="736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add attributes called </a:t>
            </a:r>
            <a:r>
              <a:rPr lang="en-US" dirty="0" smtClean="0"/>
              <a:t>props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These attributes are available in our component as </a:t>
            </a:r>
            <a:r>
              <a:rPr lang="en-US" i="1" dirty="0" err="1" smtClean="0"/>
              <a:t>this.props</a:t>
            </a:r>
            <a:endParaRPr lang="en-US" i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</a:t>
            </a:r>
            <a:r>
              <a:rPr lang="en-US" dirty="0"/>
              <a:t>be used in our render method to render dynamic data</a:t>
            </a:r>
            <a:endParaRPr lang="en-US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9" y="1905000"/>
            <a:ext cx="8483401" cy="48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getDefaultProps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specifies the property values if they are not explicitly supplied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643062"/>
            <a:ext cx="8763000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 – Validating Properties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775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validates properties by </a:t>
            </a:r>
            <a:r>
              <a:rPr lang="en-US" dirty="0" err="1" smtClean="0"/>
              <a:t>propTypes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supports validations for existing datatype or custom 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547937"/>
            <a:ext cx="8191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 – Validating Properties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775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validates properties by </a:t>
            </a:r>
            <a:r>
              <a:rPr lang="en-US" dirty="0" err="1" smtClean="0"/>
              <a:t>propTypes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supports validations for existing datatype or custom 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0" y="1681988"/>
            <a:ext cx="81915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0" y="3691991"/>
            <a:ext cx="7839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State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743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helps to maintain or change the data within the component.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Component re-renders whenever we change the state.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567057" cy="17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Specs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getInitialState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allows the component to populate its initial state.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9932"/>
            <a:ext cx="8610600" cy="41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Specs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setState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6707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function is use to update the state of a component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merges the new state with the old one.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7" y="1747602"/>
            <a:ext cx="8526066" cy="45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5921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Library developed by Facebook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develop interactive and reusable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render client side and server side both.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using concept of </a:t>
            </a:r>
            <a:r>
              <a:rPr lang="en-US" b="1" i="1" dirty="0"/>
              <a:t>Virtual </a:t>
            </a:r>
            <a:r>
              <a:rPr lang="en-US" b="1" i="1" dirty="0" smtClean="0"/>
              <a:t>DOM 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Least amount of DOM manipulation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962650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512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Can attached as property of a component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8" y="1447800"/>
            <a:ext cx="7444732" cy="53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Unidirectional Data Flow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642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 React, the application flow is </a:t>
            </a:r>
            <a:r>
              <a:rPr lang="en-US" dirty="0" err="1" smtClean="0"/>
              <a:t>uni</a:t>
            </a:r>
            <a:r>
              <a:rPr lang="en-US" dirty="0" smtClean="0"/>
              <a:t>-directional via state and props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So in the multiple hierarchy the component should manage this kind </a:t>
            </a:r>
          </a:p>
          <a:p>
            <a:r>
              <a:rPr lang="en-US" dirty="0"/>
              <a:t>of requirement using state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Your state should update itself while doing </a:t>
            </a:r>
            <a:r>
              <a:rPr lang="en-US" dirty="0" err="1" smtClean="0"/>
              <a:t>setState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If necessary the resulting value should be pass down to child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3597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componentWillMount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componentDidMount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componentWillReceiveProps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shouldComponentUpdate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componentDidUpdate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componentWillUnmount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440280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Before initial render, both client and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862963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Good spot to set initial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" y="4089916"/>
            <a:ext cx="4600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125835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700698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Access DOM, integrate with frameworks, set timers, AJAX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24300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6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componentWillReceiveProps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563936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When receiving new props. 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473434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Set state before a render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8" y="4070866"/>
            <a:ext cx="5743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11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7309693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Imidiately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before rendering when new props or state are being received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19771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Prepare for an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4" y="4038600"/>
            <a:ext cx="4171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0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3792705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component update to the DOM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for the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36792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 with the DOM after as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6" y="3838575"/>
            <a:ext cx="6019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1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componentWillUnmount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600805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Immediately before component is removed from the DOM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854401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Cleanup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5" y="3905250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Applications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" y="775174"/>
            <a:ext cx="8839200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581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-1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5638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7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-2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1526"/>
            <a:ext cx="7469085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905375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Flux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use flux ?</a:t>
            </a:r>
          </a:p>
          <a:p>
            <a:r>
              <a:rPr lang="en-US" dirty="0" smtClean="0"/>
              <a:t>Why Flux ?</a:t>
            </a:r>
          </a:p>
          <a:p>
            <a:r>
              <a:rPr lang="en-US" dirty="0" smtClean="0"/>
              <a:t>What is Flux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Should I use flux ?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86004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application deals with </a:t>
            </a:r>
            <a:r>
              <a:rPr lang="en-US" b="1" dirty="0"/>
              <a:t>dynamic data</a:t>
            </a:r>
            <a:r>
              <a:rPr lang="en-US" dirty="0"/>
              <a:t> then </a:t>
            </a:r>
            <a:r>
              <a:rPr lang="en-US" b="1" dirty="0" smtClean="0"/>
              <a:t>yes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application is just </a:t>
            </a:r>
            <a:r>
              <a:rPr lang="en-US" b="1" dirty="0"/>
              <a:t>static views</a:t>
            </a:r>
            <a:r>
              <a:rPr lang="en-US" dirty="0"/>
              <a:t> that don't share state, and you never </a:t>
            </a:r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/>
              <a:t>nor update data, then </a:t>
            </a:r>
            <a:r>
              <a:rPr lang="en-US" b="1" dirty="0"/>
              <a:t>no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963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Why Flux ?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5009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provides you a structured way of code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It handles </a:t>
            </a:r>
            <a:r>
              <a:rPr lang="en-US" dirty="0" err="1" smtClean="0"/>
              <a:t>Uni</a:t>
            </a:r>
            <a:r>
              <a:rPr lang="en-US" dirty="0" smtClean="0"/>
              <a:t>-Directional flow very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What is Flux ?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84737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Flux</a:t>
            </a:r>
            <a:r>
              <a:rPr lang="en-US" dirty="0"/>
              <a:t> is a word made up to describe "one way" data flow with very specific 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/>
              <a:t>and listeners</a:t>
            </a:r>
          </a:p>
          <a:p>
            <a:endParaRPr lang="en-US" dirty="0" smtClean="0"/>
          </a:p>
          <a:p>
            <a:r>
              <a:rPr lang="en-US" dirty="0"/>
              <a:t>There's no official Flux library, but you'll need the </a:t>
            </a:r>
            <a:r>
              <a:rPr lang="en-US" dirty="0">
                <a:hlinkClick r:id="rId2"/>
              </a:rPr>
              <a:t>Flux Dispatcher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any </a:t>
            </a:r>
            <a:r>
              <a:rPr lang="en-US" dirty="0" err="1"/>
              <a:t>Javascript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event library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0077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Flux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8661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Action: This is a helper method that facilitate passing data to dispatcher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Dispatcher: Receives actions and broadcasts payloads to registered </a:t>
            </a:r>
          </a:p>
          <a:p>
            <a:r>
              <a:rPr lang="en-US" dirty="0"/>
              <a:t>     callbacks</a:t>
            </a:r>
          </a:p>
          <a:p>
            <a:endParaRPr lang="en-US" dirty="0"/>
          </a:p>
          <a:p>
            <a:r>
              <a:rPr lang="en-US" dirty="0"/>
              <a:t>3.  Stores: Containers for application state &amp; logic that have callbacks </a:t>
            </a:r>
          </a:p>
          <a:p>
            <a:r>
              <a:rPr lang="en-US" dirty="0"/>
              <a:t>     registered to the dispatcher</a:t>
            </a:r>
          </a:p>
          <a:p>
            <a:endParaRPr lang="en-US" dirty="0"/>
          </a:p>
          <a:p>
            <a:r>
              <a:rPr lang="en-US" dirty="0"/>
              <a:t>4. Controller Views: React Components that grab the state from Stores and </a:t>
            </a:r>
          </a:p>
          <a:p>
            <a:r>
              <a:rPr lang="en-US" dirty="0"/>
              <a:t>    pass it down via props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10393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Flux Flow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619250"/>
            <a:ext cx="47815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“Dispatch” “Actions”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87992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"dispatcher" is essentially an event system with some extra rules </a:t>
            </a:r>
            <a:r>
              <a:rPr lang="en-US" dirty="0" smtClean="0"/>
              <a:t>added</a:t>
            </a:r>
          </a:p>
          <a:p>
            <a:endParaRPr lang="en-US" u="sng" dirty="0"/>
          </a:p>
          <a:p>
            <a:r>
              <a:rPr lang="en-US" dirty="0" smtClean="0"/>
              <a:t>It broadcasts </a:t>
            </a:r>
            <a:r>
              <a:rPr lang="en-US" dirty="0"/>
              <a:t>events and registers </a:t>
            </a:r>
            <a:r>
              <a:rPr lang="en-US" dirty="0" smtClean="0"/>
              <a:t>callbacks</a:t>
            </a:r>
          </a:p>
          <a:p>
            <a:endParaRPr lang="en-US" u="sng" dirty="0"/>
          </a:p>
          <a:p>
            <a:r>
              <a:rPr lang="en-US" dirty="0"/>
              <a:t>There is only ever </a:t>
            </a:r>
            <a:r>
              <a:rPr lang="en-US" b="1" dirty="0"/>
              <a:t>one, global </a:t>
            </a:r>
            <a:r>
              <a:rPr lang="en-US" b="1" dirty="0" smtClean="0"/>
              <a:t>dispatcher</a:t>
            </a:r>
          </a:p>
          <a:p>
            <a:endParaRPr lang="en-US" b="1" u="sng" dirty="0"/>
          </a:p>
          <a:p>
            <a:r>
              <a:rPr lang="en-US" dirty="0"/>
              <a:t>You should use the Facebook </a:t>
            </a:r>
            <a:r>
              <a:rPr lang="en-US" dirty="0">
                <a:hlinkClick r:id="rId2"/>
              </a:rPr>
              <a:t>Dispatcher Library</a:t>
            </a:r>
            <a:r>
              <a:rPr lang="en-US" dirty="0"/>
              <a:t>. It's very easy to instantiate: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github.com/facebook/flux/blob/master/src/Dispatcher.js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7355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DOM – Document object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Internal structure for browser to store and render webpages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update DOM the page gets re-render itself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1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“Dispatch” “Actions”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It's very easy to instantiate: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1852"/>
            <a:ext cx="7478169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429000"/>
            <a:ext cx="822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say your application has a "new" button that adds an item to a list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0" y="3950626"/>
            <a:ext cx="684943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“Dispatch” “Actions”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20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view </a:t>
            </a:r>
            <a:r>
              <a:rPr lang="en-US" b="1" dirty="0"/>
              <a:t>dispatches a very specific "action"</a:t>
            </a:r>
            <a:r>
              <a:rPr lang="en-US" dirty="0"/>
              <a:t>, with the action name and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item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3131"/>
            <a:ext cx="7831025" cy="3353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365" y="5410200"/>
            <a:ext cx="755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describes </a:t>
            </a:r>
            <a:r>
              <a:rPr lang="en-US" b="1" dirty="0"/>
              <a:t>what we want to do</a:t>
            </a:r>
            <a:r>
              <a:rPr lang="en-US" dirty="0"/>
              <a:t>, and the </a:t>
            </a:r>
            <a:r>
              <a:rPr lang="en-US" b="1" dirty="0"/>
              <a:t>data we need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“Store” Responds to Dispatched Actions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654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we need a specific collection of logic and data for the list.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describes our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store</a:t>
            </a:r>
            <a:r>
              <a:rPr lang="en-US" dirty="0"/>
              <a:t>. We'll call it a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ListStore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store </a:t>
            </a:r>
            <a:r>
              <a:rPr lang="en-US" dirty="0" smtClean="0"/>
              <a:t> </a:t>
            </a:r>
            <a:r>
              <a:rPr lang="en-US" dirty="0"/>
              <a:t>is a singleton, meaning you probably shouldn't declare it with new.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3" y="3052582"/>
            <a:ext cx="8487619" cy="32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86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Flux – Dispatcher </a:t>
            </a: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1389"/>
            <a:ext cx="4224337" cy="29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“Store” Responds to Dispatched Actions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store then </a:t>
            </a:r>
            <a:r>
              <a:rPr lang="en-US" b="1" dirty="0"/>
              <a:t>responds to the dispatched action 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1" y="1479675"/>
            <a:ext cx="7861815" cy="4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“Store” Responds to Dispatched Actions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4032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traditionally how Flux handles dispatch </a:t>
            </a:r>
            <a:r>
              <a:rPr lang="en-US" dirty="0" smtClean="0"/>
              <a:t>callbacks</a:t>
            </a:r>
          </a:p>
          <a:p>
            <a:endParaRPr lang="en-US" b="1" dirty="0"/>
          </a:p>
          <a:p>
            <a:r>
              <a:rPr lang="en-US" dirty="0"/>
              <a:t>Each payload contains an action name and </a:t>
            </a:r>
            <a:r>
              <a:rPr lang="en-US" dirty="0" smtClean="0"/>
              <a:t>data</a:t>
            </a:r>
          </a:p>
          <a:p>
            <a:endParaRPr lang="en-US" b="1" dirty="0"/>
          </a:p>
          <a:p>
            <a:r>
              <a:rPr lang="en-US" dirty="0"/>
              <a:t>A switch statement determines if the store should respond to the action,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mutates </a:t>
            </a:r>
            <a:r>
              <a:rPr lang="en-US" dirty="0" smtClean="0"/>
              <a:t>data</a:t>
            </a:r>
          </a:p>
          <a:p>
            <a:endParaRPr lang="en-US" b="1" dirty="0"/>
          </a:p>
          <a:p>
            <a:r>
              <a:rPr lang="en-US" b="1" dirty="0" smtClean="0"/>
              <a:t>Note:</a:t>
            </a:r>
          </a:p>
          <a:p>
            <a:r>
              <a:rPr lang="en-US" sz="1600" b="1" dirty="0"/>
              <a:t>A store is not a model. A store </a:t>
            </a:r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contains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models</a:t>
            </a:r>
          </a:p>
          <a:p>
            <a:endParaRPr lang="en-US" sz="1600" b="1" dirty="0"/>
          </a:p>
          <a:p>
            <a:r>
              <a:rPr lang="en-US" sz="1600" b="1" dirty="0"/>
              <a:t>A store is the only thing in your application that knows how to update data. </a:t>
            </a:r>
            <a:endParaRPr lang="en-US" sz="1600" b="1" dirty="0" smtClean="0"/>
          </a:p>
          <a:p>
            <a:r>
              <a:rPr lang="en-US" sz="1600" b="1" dirty="0" smtClean="0"/>
              <a:t>This </a:t>
            </a:r>
            <a:r>
              <a:rPr lang="en-US" sz="1600" b="1" dirty="0"/>
              <a:t>is the most important part of Flux. 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The </a:t>
            </a:r>
            <a:r>
              <a:rPr lang="en-US" sz="1600" b="1" dirty="0"/>
              <a:t>action we dispatched doesn't know how to add or remove items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69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store Emits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“Change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”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event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7463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your data is definitely changed, we need to tell the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Your store emits an </a:t>
            </a:r>
            <a:r>
              <a:rPr lang="en-US" b="1" dirty="0"/>
              <a:t>event</a:t>
            </a:r>
            <a:r>
              <a:rPr lang="en-US" dirty="0"/>
              <a:t>, but </a:t>
            </a:r>
            <a:r>
              <a:rPr lang="en-US" b="1" dirty="0"/>
              <a:t>not using the </a:t>
            </a:r>
            <a:r>
              <a:rPr lang="en-US" b="1" dirty="0" smtClean="0"/>
              <a:t>dispatcher.</a:t>
            </a:r>
          </a:p>
          <a:p>
            <a:endParaRPr lang="en-US" b="1" dirty="0"/>
          </a:p>
          <a:p>
            <a:r>
              <a:rPr lang="en-US" dirty="0"/>
              <a:t>Let's give our store the ability to trigger </a:t>
            </a:r>
            <a:r>
              <a:rPr lang="en-US" dirty="0" smtClean="0"/>
              <a:t>events using </a:t>
            </a:r>
            <a:r>
              <a:rPr lang="en-US" dirty="0" smtClean="0">
                <a:hlinkClick r:id="rId2"/>
              </a:rPr>
              <a:t>MicroEvent.js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github.com/jeromeetienne/microevent.js/raw/master/microevent.js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4" y="3663131"/>
            <a:ext cx="7544126" cy="12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respond to change event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7614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need to display the list.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view will </a:t>
            </a:r>
            <a:r>
              <a:rPr lang="en-US" b="1" dirty="0"/>
              <a:t>completely re-render</a:t>
            </a:r>
            <a:r>
              <a:rPr lang="en-US" dirty="0"/>
              <a:t> when the list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 smtClean="0"/>
          </a:p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 That's not 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typo…</a:t>
            </a:r>
          </a:p>
          <a:p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First, let's listen for the change event from our </a:t>
            </a:r>
            <a:r>
              <a:rPr lang="en-US" dirty="0" err="1"/>
              <a:t>ListStore</a:t>
            </a: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dirty="0"/>
              <a:t>"mounts,"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90735"/>
            <a:ext cx="676369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respond to change event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5538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simplicity's sake, we'll just call </a:t>
            </a:r>
            <a:r>
              <a:rPr lang="en-US" dirty="0" err="1" smtClean="0"/>
              <a:t>forceUpdate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which triggers a re-render.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0" y="2133600"/>
            <a:ext cx="674464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Your view respond to change event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6442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forget to clean up your event listeners when your </a:t>
            </a:r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dirty="0"/>
              <a:t>"unmounts,"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is when it goes back to hell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2590800"/>
            <a:ext cx="855893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80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is using concept of </a:t>
            </a:r>
            <a:r>
              <a:rPr lang="en-US" b="1" dirty="0" smtClean="0"/>
              <a:t>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internal structure of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Mimic the browser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Doesn’t do any actual 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Everything is done in its 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it identifies what has </a:t>
            </a:r>
            <a:r>
              <a:rPr lang="en-US" dirty="0" smtClean="0"/>
              <a:t>changed &gt; Second</a:t>
            </a:r>
            <a:r>
              <a:rPr lang="en-US" dirty="0"/>
              <a:t>, Where it needs to update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fast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5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Finally the render method…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599"/>
            <a:ext cx="8305800" cy="49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Flux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98" y="1161767"/>
            <a:ext cx="7629402" cy="51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Form – By clicking on Save Button it should change the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95395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To Do – There is a text box in which you can type your task  and by clicking</a:t>
            </a:r>
          </a:p>
          <a:p>
            <a:r>
              <a:rPr lang="en-US" dirty="0"/>
              <a:t> </a:t>
            </a:r>
            <a:r>
              <a:rPr lang="en-US" dirty="0" smtClean="0"/>
              <a:t>   on Add button it should be added to the list. And by clicking on (x) button</a:t>
            </a:r>
          </a:p>
          <a:p>
            <a:r>
              <a:rPr lang="en-US" dirty="0"/>
              <a:t> </a:t>
            </a:r>
            <a:r>
              <a:rPr lang="en-US" dirty="0" smtClean="0"/>
              <a:t>   it should remove that task.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268396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4043"/>
            <a:ext cx="7048500" cy="47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40279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09368" y="1723645"/>
            <a:ext cx="450456" cy="299415"/>
          </a:xfrm>
          <a:custGeom>
            <a:avLst/>
            <a:gdLst>
              <a:gd name="connsiteX0" fmla="*/ 12954 w 600608"/>
              <a:gd name="connsiteY0" fmla="*/ 12954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4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8460" y="1723645"/>
            <a:ext cx="450456" cy="299415"/>
          </a:xfrm>
          <a:custGeom>
            <a:avLst/>
            <a:gdLst>
              <a:gd name="connsiteX0" fmla="*/ 587654 w 600608"/>
              <a:gd name="connsiteY0" fmla="*/ 12954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4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09371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5105" y="367285"/>
            <a:ext cx="705230" cy="595884"/>
          </a:xfrm>
          <a:custGeom>
            <a:avLst/>
            <a:gdLst>
              <a:gd name="connsiteX0" fmla="*/ 0 w 940307"/>
              <a:gd name="connsiteY0" fmla="*/ 59588 h 595884"/>
              <a:gd name="connsiteX1" fmla="*/ 59588 w 940307"/>
              <a:gd name="connsiteY1" fmla="*/ 0 h 595884"/>
              <a:gd name="connsiteX2" fmla="*/ 880719 w 940307"/>
              <a:gd name="connsiteY2" fmla="*/ 0 h 595884"/>
              <a:gd name="connsiteX3" fmla="*/ 940307 w 940307"/>
              <a:gd name="connsiteY3" fmla="*/ 59588 h 595884"/>
              <a:gd name="connsiteX4" fmla="*/ 940307 w 940307"/>
              <a:gd name="connsiteY4" fmla="*/ 536295 h 595884"/>
              <a:gd name="connsiteX5" fmla="*/ 880719 w 940307"/>
              <a:gd name="connsiteY5" fmla="*/ 595884 h 595884"/>
              <a:gd name="connsiteX6" fmla="*/ 59588 w 940307"/>
              <a:gd name="connsiteY6" fmla="*/ 595884 h 595884"/>
              <a:gd name="connsiteX7" fmla="*/ 0 w 940307"/>
              <a:gd name="connsiteY7" fmla="*/ 536295 h 595884"/>
              <a:gd name="connsiteX8" fmla="*/ 0 w 940307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0342" y="360934"/>
            <a:ext cx="714755" cy="608584"/>
          </a:xfrm>
          <a:custGeom>
            <a:avLst/>
            <a:gdLst>
              <a:gd name="connsiteX0" fmla="*/ 6350 w 953007"/>
              <a:gd name="connsiteY0" fmla="*/ 65938 h 608584"/>
              <a:gd name="connsiteX1" fmla="*/ 65938 w 953007"/>
              <a:gd name="connsiteY1" fmla="*/ 6350 h 608584"/>
              <a:gd name="connsiteX2" fmla="*/ 887069 w 953007"/>
              <a:gd name="connsiteY2" fmla="*/ 6350 h 608584"/>
              <a:gd name="connsiteX3" fmla="*/ 946657 w 953007"/>
              <a:gd name="connsiteY3" fmla="*/ 65938 h 608584"/>
              <a:gd name="connsiteX4" fmla="*/ 946657 w 953007"/>
              <a:gd name="connsiteY4" fmla="*/ 542645 h 608584"/>
              <a:gd name="connsiteX5" fmla="*/ 887069 w 953007"/>
              <a:gd name="connsiteY5" fmla="*/ 602233 h 608584"/>
              <a:gd name="connsiteX6" fmla="*/ 65938 w 953007"/>
              <a:gd name="connsiteY6" fmla="*/ 602233 h 608584"/>
              <a:gd name="connsiteX7" fmla="*/ 6350 w 953007"/>
              <a:gd name="connsiteY7" fmla="*/ 542645 h 608584"/>
              <a:gd name="connsiteX8" fmla="*/ 6350 w 953007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44192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9430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13281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8519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75104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7 w 940308"/>
              <a:gd name="connsiteY3" fmla="*/ 59740 h 597407"/>
              <a:gd name="connsiteX4" fmla="*/ 940307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0342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7 w 953008"/>
              <a:gd name="connsiteY3" fmla="*/ 66090 h 610107"/>
              <a:gd name="connsiteX4" fmla="*/ 946657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06015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1253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010018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79108" y="1723645"/>
            <a:ext cx="881491" cy="299415"/>
          </a:xfrm>
          <a:custGeom>
            <a:avLst/>
            <a:gdLst>
              <a:gd name="connsiteX0" fmla="*/ 12954 w 1175321"/>
              <a:gd name="connsiteY0" fmla="*/ 12954 h 299415"/>
              <a:gd name="connsiteX1" fmla="*/ 12954 w 1175321"/>
              <a:gd name="connsiteY1" fmla="*/ 199339 h 299415"/>
              <a:gd name="connsiteX2" fmla="*/ 1162367 w 1175321"/>
              <a:gd name="connsiteY2" fmla="*/ 199339 h 299415"/>
              <a:gd name="connsiteX3" fmla="*/ 1162367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2954" y="12954"/>
                </a:moveTo>
                <a:lnTo>
                  <a:pt x="12954" y="199339"/>
                </a:lnTo>
                <a:lnTo>
                  <a:pt x="1162367" y="199339"/>
                </a:lnTo>
                <a:lnTo>
                  <a:pt x="1162367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79108" y="1723645"/>
            <a:ext cx="38861" cy="299415"/>
          </a:xfrm>
          <a:custGeom>
            <a:avLst/>
            <a:gdLst>
              <a:gd name="connsiteX0" fmla="*/ 12954 w 51815"/>
              <a:gd name="connsiteY0" fmla="*/ 12954 h 299415"/>
              <a:gd name="connsiteX1" fmla="*/ 12954 w 51815"/>
              <a:gd name="connsiteY1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99415">
                <a:moveTo>
                  <a:pt x="12954" y="12954"/>
                </a:move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17281" y="1723645"/>
            <a:ext cx="881491" cy="299415"/>
          </a:xfrm>
          <a:custGeom>
            <a:avLst/>
            <a:gdLst>
              <a:gd name="connsiteX0" fmla="*/ 1162367 w 1175321"/>
              <a:gd name="connsiteY0" fmla="*/ 12954 h 299415"/>
              <a:gd name="connsiteX1" fmla="*/ 1162367 w 1175321"/>
              <a:gd name="connsiteY1" fmla="*/ 199339 h 299415"/>
              <a:gd name="connsiteX2" fmla="*/ 12954 w 1175321"/>
              <a:gd name="connsiteY2" fmla="*/ 199339 h 299415"/>
              <a:gd name="connsiteX3" fmla="*/ 12954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162367" y="12954"/>
                </a:moveTo>
                <a:lnTo>
                  <a:pt x="1162367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579109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44842" y="367285"/>
            <a:ext cx="705231" cy="595884"/>
          </a:xfrm>
          <a:custGeom>
            <a:avLst/>
            <a:gdLst>
              <a:gd name="connsiteX0" fmla="*/ 0 w 940308"/>
              <a:gd name="connsiteY0" fmla="*/ 59588 h 595884"/>
              <a:gd name="connsiteX1" fmla="*/ 59588 w 940308"/>
              <a:gd name="connsiteY1" fmla="*/ 0 h 595884"/>
              <a:gd name="connsiteX2" fmla="*/ 880719 w 940308"/>
              <a:gd name="connsiteY2" fmla="*/ 0 h 595884"/>
              <a:gd name="connsiteX3" fmla="*/ 940307 w 940308"/>
              <a:gd name="connsiteY3" fmla="*/ 59588 h 595884"/>
              <a:gd name="connsiteX4" fmla="*/ 940307 w 940308"/>
              <a:gd name="connsiteY4" fmla="*/ 536295 h 595884"/>
              <a:gd name="connsiteX5" fmla="*/ 880719 w 940308"/>
              <a:gd name="connsiteY5" fmla="*/ 595884 h 595884"/>
              <a:gd name="connsiteX6" fmla="*/ 59588 w 940308"/>
              <a:gd name="connsiteY6" fmla="*/ 595884 h 595884"/>
              <a:gd name="connsiteX7" fmla="*/ 0 w 940308"/>
              <a:gd name="connsiteY7" fmla="*/ 536295 h 595884"/>
              <a:gd name="connsiteX8" fmla="*/ 0 w 940308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740080" y="360934"/>
            <a:ext cx="714756" cy="608584"/>
          </a:xfrm>
          <a:custGeom>
            <a:avLst/>
            <a:gdLst>
              <a:gd name="connsiteX0" fmla="*/ 6350 w 953008"/>
              <a:gd name="connsiteY0" fmla="*/ 65938 h 608584"/>
              <a:gd name="connsiteX1" fmla="*/ 65938 w 953008"/>
              <a:gd name="connsiteY1" fmla="*/ 6350 h 608584"/>
              <a:gd name="connsiteX2" fmla="*/ 887069 w 953008"/>
              <a:gd name="connsiteY2" fmla="*/ 6350 h 608584"/>
              <a:gd name="connsiteX3" fmla="*/ 946657 w 953008"/>
              <a:gd name="connsiteY3" fmla="*/ 65938 h 608584"/>
              <a:gd name="connsiteX4" fmla="*/ 946657 w 953008"/>
              <a:gd name="connsiteY4" fmla="*/ 542645 h 608584"/>
              <a:gd name="connsiteX5" fmla="*/ 887069 w 953008"/>
              <a:gd name="connsiteY5" fmla="*/ 602233 h 608584"/>
              <a:gd name="connsiteX6" fmla="*/ 65938 w 953008"/>
              <a:gd name="connsiteY6" fmla="*/ 602233 h 608584"/>
              <a:gd name="connsiteX7" fmla="*/ 6350 w 953008"/>
              <a:gd name="connsiteY7" fmla="*/ 542645 h 608584"/>
              <a:gd name="connsiteX8" fmla="*/ 6350 w 953008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13932" y="1237489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9170" y="1231139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452111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5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5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447348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5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5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13932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09170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175753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170991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175753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70991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808601" y="4014216"/>
            <a:ext cx="517112" cy="341706"/>
          </a:xfrm>
          <a:custGeom>
            <a:avLst/>
            <a:gdLst>
              <a:gd name="connsiteX0" fmla="*/ 12953 w 689483"/>
              <a:gd name="connsiteY0" fmla="*/ 12953 h 341706"/>
              <a:gd name="connsiteX1" fmla="*/ 12953 w 689483"/>
              <a:gd name="connsiteY1" fmla="*/ 228167 h 341706"/>
              <a:gd name="connsiteX2" fmla="*/ 676528 w 689483"/>
              <a:gd name="connsiteY2" fmla="*/ 228167 h 341706"/>
              <a:gd name="connsiteX3" fmla="*/ 676528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12953" y="12953"/>
                </a:moveTo>
                <a:lnTo>
                  <a:pt x="12953" y="228167"/>
                </a:lnTo>
                <a:lnTo>
                  <a:pt x="676528" y="228167"/>
                </a:lnTo>
                <a:lnTo>
                  <a:pt x="676528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311396" y="5020055"/>
            <a:ext cx="1014803" cy="341706"/>
          </a:xfrm>
          <a:custGeom>
            <a:avLst/>
            <a:gdLst>
              <a:gd name="connsiteX0" fmla="*/ 12953 w 1353070"/>
              <a:gd name="connsiteY0" fmla="*/ 12953 h 341706"/>
              <a:gd name="connsiteX1" fmla="*/ 12953 w 1353070"/>
              <a:gd name="connsiteY1" fmla="*/ 228168 h 341706"/>
              <a:gd name="connsiteX2" fmla="*/ 1340116 w 1353070"/>
              <a:gd name="connsiteY2" fmla="*/ 228168 h 341706"/>
              <a:gd name="connsiteX3" fmla="*/ 1340116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2953" y="12953"/>
                </a:moveTo>
                <a:lnTo>
                  <a:pt x="12953" y="228168"/>
                </a:lnTo>
                <a:lnTo>
                  <a:pt x="1340116" y="228168"/>
                </a:lnTo>
                <a:lnTo>
                  <a:pt x="1340116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11397" y="5020055"/>
            <a:ext cx="38861" cy="341706"/>
          </a:xfrm>
          <a:custGeom>
            <a:avLst/>
            <a:gdLst>
              <a:gd name="connsiteX0" fmla="*/ 12953 w 51815"/>
              <a:gd name="connsiteY0" fmla="*/ 12953 h 341706"/>
              <a:gd name="connsiteX1" fmla="*/ 12953 w 51815"/>
              <a:gd name="connsiteY1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341706">
                <a:moveTo>
                  <a:pt x="12953" y="12953"/>
                </a:move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5838" y="5020055"/>
            <a:ext cx="1014803" cy="341706"/>
          </a:xfrm>
          <a:custGeom>
            <a:avLst/>
            <a:gdLst>
              <a:gd name="connsiteX0" fmla="*/ 1340116 w 1353070"/>
              <a:gd name="connsiteY0" fmla="*/ 12953 h 341706"/>
              <a:gd name="connsiteX1" fmla="*/ 1340116 w 1353070"/>
              <a:gd name="connsiteY1" fmla="*/ 228168 h 341706"/>
              <a:gd name="connsiteX2" fmla="*/ 12953 w 1353070"/>
              <a:gd name="connsiteY2" fmla="*/ 228168 h 341706"/>
              <a:gd name="connsiteX3" fmla="*/ 12953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340116" y="12953"/>
                </a:moveTo>
                <a:lnTo>
                  <a:pt x="1340116" y="228168"/>
                </a:lnTo>
                <a:lnTo>
                  <a:pt x="12953" y="228168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311398" y="4014216"/>
            <a:ext cx="517112" cy="341706"/>
          </a:xfrm>
          <a:custGeom>
            <a:avLst/>
            <a:gdLst>
              <a:gd name="connsiteX0" fmla="*/ 676528 w 689483"/>
              <a:gd name="connsiteY0" fmla="*/ 12953 h 341706"/>
              <a:gd name="connsiteX1" fmla="*/ 676528 w 689483"/>
              <a:gd name="connsiteY1" fmla="*/ 228167 h 341706"/>
              <a:gd name="connsiteX2" fmla="*/ 12953 w 689483"/>
              <a:gd name="connsiteY2" fmla="*/ 228167 h 341706"/>
              <a:gd name="connsiteX3" fmla="*/ 12953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676528" y="12953"/>
                </a:moveTo>
                <a:lnTo>
                  <a:pt x="676528" y="228167"/>
                </a:lnTo>
                <a:lnTo>
                  <a:pt x="12953" y="228167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501133" y="3451859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8 h 688848"/>
              <a:gd name="connsiteX6" fmla="*/ 68884 w 1085088"/>
              <a:gd name="connsiteY6" fmla="*/ 688848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8"/>
                  <a:pt x="1016203" y="688848"/>
                </a:cubicBezTo>
                <a:lnTo>
                  <a:pt x="68884" y="688848"/>
                </a:lnTo>
                <a:cubicBezTo>
                  <a:pt x="30835" y="688848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496371" y="3445509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8 h 701548"/>
              <a:gd name="connsiteX6" fmla="*/ 75234 w 1097788"/>
              <a:gd name="connsiteY6" fmla="*/ 695198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8"/>
                  <a:pt x="1022553" y="695198"/>
                </a:cubicBezTo>
                <a:lnTo>
                  <a:pt x="75234" y="695198"/>
                </a:lnTo>
                <a:cubicBezTo>
                  <a:pt x="37185" y="695198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003928" y="4457700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7 h 688848"/>
              <a:gd name="connsiteX6" fmla="*/ 68884 w 1085088"/>
              <a:gd name="connsiteY6" fmla="*/ 688847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7"/>
                  <a:pt x="1016203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999166" y="4451350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7 h 701548"/>
              <a:gd name="connsiteX6" fmla="*/ 75234 w 1097788"/>
              <a:gd name="connsiteY6" fmla="*/ 695197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7"/>
                  <a:pt x="1022553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08375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0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0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1" y="0"/>
                  <a:pt x="69037" y="0"/>
                </a:cubicBezTo>
                <a:lnTo>
                  <a:pt x="1016050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0" y="690372"/>
                </a:cubicBezTo>
                <a:lnTo>
                  <a:pt x="69037" y="690372"/>
                </a:lnTo>
                <a:cubicBezTo>
                  <a:pt x="30911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03613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0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0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1" y="6350"/>
                  <a:pt x="75387" y="6350"/>
                </a:cubicBezTo>
                <a:lnTo>
                  <a:pt x="1022400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0" y="696722"/>
                </a:cubicBezTo>
                <a:lnTo>
                  <a:pt x="75387" y="696722"/>
                </a:lnTo>
                <a:cubicBezTo>
                  <a:pt x="37261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003928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1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1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2" y="0"/>
                  <a:pt x="69037" y="0"/>
                </a:cubicBezTo>
                <a:lnTo>
                  <a:pt x="1016051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1" y="690372"/>
                </a:cubicBezTo>
                <a:lnTo>
                  <a:pt x="69037" y="690372"/>
                </a:lnTo>
                <a:cubicBezTo>
                  <a:pt x="30912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99166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1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1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2" y="6350"/>
                  <a:pt x="75387" y="6350"/>
                </a:cubicBezTo>
                <a:lnTo>
                  <a:pt x="1022401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1" y="696722"/>
                </a:cubicBezTo>
                <a:lnTo>
                  <a:pt x="75387" y="696722"/>
                </a:lnTo>
                <a:cubicBezTo>
                  <a:pt x="37262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998911" y="5462777"/>
            <a:ext cx="814958" cy="690359"/>
          </a:xfrm>
          <a:custGeom>
            <a:avLst/>
            <a:gdLst>
              <a:gd name="connsiteX0" fmla="*/ 0 w 1086611"/>
              <a:gd name="connsiteY0" fmla="*/ 69037 h 690359"/>
              <a:gd name="connsiteX1" fmla="*/ 69036 w 1086611"/>
              <a:gd name="connsiteY1" fmla="*/ 0 h 690359"/>
              <a:gd name="connsiteX2" fmla="*/ 1017574 w 1086611"/>
              <a:gd name="connsiteY2" fmla="*/ 0 h 690359"/>
              <a:gd name="connsiteX3" fmla="*/ 1086611 w 1086611"/>
              <a:gd name="connsiteY3" fmla="*/ 69037 h 690359"/>
              <a:gd name="connsiteX4" fmla="*/ 1086611 w 1086611"/>
              <a:gd name="connsiteY4" fmla="*/ 621322 h 690359"/>
              <a:gd name="connsiteX5" fmla="*/ 1017574 w 1086611"/>
              <a:gd name="connsiteY5" fmla="*/ 690359 h 690359"/>
              <a:gd name="connsiteX6" fmla="*/ 69036 w 1086611"/>
              <a:gd name="connsiteY6" fmla="*/ 690359 h 690359"/>
              <a:gd name="connsiteX7" fmla="*/ 0 w 1086611"/>
              <a:gd name="connsiteY7" fmla="*/ 621322 h 690359"/>
              <a:gd name="connsiteX8" fmla="*/ 0 w 1086611"/>
              <a:gd name="connsiteY8" fmla="*/ 69037 h 690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90359">
                <a:moveTo>
                  <a:pt x="0" y="69037"/>
                </a:moveTo>
                <a:cubicBezTo>
                  <a:pt x="0" y="30912"/>
                  <a:pt x="30912" y="0"/>
                  <a:pt x="69036" y="0"/>
                </a:cubicBezTo>
                <a:lnTo>
                  <a:pt x="1017574" y="0"/>
                </a:lnTo>
                <a:cubicBezTo>
                  <a:pt x="1055699" y="0"/>
                  <a:pt x="1086611" y="30912"/>
                  <a:pt x="1086611" y="69037"/>
                </a:cubicBezTo>
                <a:lnTo>
                  <a:pt x="1086611" y="621322"/>
                </a:lnTo>
                <a:cubicBezTo>
                  <a:pt x="1086611" y="659447"/>
                  <a:pt x="1055699" y="690359"/>
                  <a:pt x="1017574" y="690359"/>
                </a:cubicBezTo>
                <a:lnTo>
                  <a:pt x="69036" y="690359"/>
                </a:lnTo>
                <a:cubicBezTo>
                  <a:pt x="30912" y="690359"/>
                  <a:pt x="0" y="659447"/>
                  <a:pt x="0" y="621322"/>
                </a:cubicBezTo>
                <a:lnTo>
                  <a:pt x="0" y="69037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4624" y="5443727"/>
            <a:ext cx="843533" cy="728459"/>
          </a:xfrm>
          <a:custGeom>
            <a:avLst/>
            <a:gdLst>
              <a:gd name="connsiteX0" fmla="*/ 19050 w 1124711"/>
              <a:gd name="connsiteY0" fmla="*/ 88087 h 728459"/>
              <a:gd name="connsiteX1" fmla="*/ 88086 w 1124711"/>
              <a:gd name="connsiteY1" fmla="*/ 19050 h 728459"/>
              <a:gd name="connsiteX2" fmla="*/ 1036624 w 1124711"/>
              <a:gd name="connsiteY2" fmla="*/ 19050 h 728459"/>
              <a:gd name="connsiteX3" fmla="*/ 1105661 w 1124711"/>
              <a:gd name="connsiteY3" fmla="*/ 88087 h 728459"/>
              <a:gd name="connsiteX4" fmla="*/ 1105661 w 1124711"/>
              <a:gd name="connsiteY4" fmla="*/ 640372 h 728459"/>
              <a:gd name="connsiteX5" fmla="*/ 1036624 w 1124711"/>
              <a:gd name="connsiteY5" fmla="*/ 709409 h 728459"/>
              <a:gd name="connsiteX6" fmla="*/ 88086 w 1124711"/>
              <a:gd name="connsiteY6" fmla="*/ 709409 h 728459"/>
              <a:gd name="connsiteX7" fmla="*/ 19050 w 1124711"/>
              <a:gd name="connsiteY7" fmla="*/ 640372 h 728459"/>
              <a:gd name="connsiteX8" fmla="*/ 19050 w 1124711"/>
              <a:gd name="connsiteY8" fmla="*/ 88087 h 72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4711" h="728459">
                <a:moveTo>
                  <a:pt x="19050" y="88087"/>
                </a:moveTo>
                <a:cubicBezTo>
                  <a:pt x="19050" y="49962"/>
                  <a:pt x="49962" y="19050"/>
                  <a:pt x="88086" y="19050"/>
                </a:cubicBezTo>
                <a:lnTo>
                  <a:pt x="1036624" y="19050"/>
                </a:lnTo>
                <a:cubicBezTo>
                  <a:pt x="1074749" y="19050"/>
                  <a:pt x="1105661" y="49962"/>
                  <a:pt x="1105661" y="88087"/>
                </a:cubicBezTo>
                <a:lnTo>
                  <a:pt x="1105661" y="640372"/>
                </a:lnTo>
                <a:cubicBezTo>
                  <a:pt x="1105661" y="678497"/>
                  <a:pt x="1074749" y="709409"/>
                  <a:pt x="1036624" y="709409"/>
                </a:cubicBezTo>
                <a:lnTo>
                  <a:pt x="88086" y="709409"/>
                </a:lnTo>
                <a:cubicBezTo>
                  <a:pt x="49962" y="709409"/>
                  <a:pt x="19050" y="678497"/>
                  <a:pt x="19050" y="640372"/>
                </a:cubicBezTo>
                <a:lnTo>
                  <a:pt x="19050" y="88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98340" y="4457700"/>
            <a:ext cx="814958" cy="688848"/>
          </a:xfrm>
          <a:custGeom>
            <a:avLst/>
            <a:gdLst>
              <a:gd name="connsiteX0" fmla="*/ 0 w 1086611"/>
              <a:gd name="connsiteY0" fmla="*/ 68884 h 688848"/>
              <a:gd name="connsiteX1" fmla="*/ 68884 w 1086611"/>
              <a:gd name="connsiteY1" fmla="*/ 0 h 688848"/>
              <a:gd name="connsiteX2" fmla="*/ 1017727 w 1086611"/>
              <a:gd name="connsiteY2" fmla="*/ 0 h 688848"/>
              <a:gd name="connsiteX3" fmla="*/ 1086611 w 1086611"/>
              <a:gd name="connsiteY3" fmla="*/ 68884 h 688848"/>
              <a:gd name="connsiteX4" fmla="*/ 1086611 w 1086611"/>
              <a:gd name="connsiteY4" fmla="*/ 619963 h 688848"/>
              <a:gd name="connsiteX5" fmla="*/ 1017727 w 1086611"/>
              <a:gd name="connsiteY5" fmla="*/ 688847 h 688848"/>
              <a:gd name="connsiteX6" fmla="*/ 68884 w 1086611"/>
              <a:gd name="connsiteY6" fmla="*/ 688847 h 688848"/>
              <a:gd name="connsiteX7" fmla="*/ 0 w 1086611"/>
              <a:gd name="connsiteY7" fmla="*/ 619963 h 688848"/>
              <a:gd name="connsiteX8" fmla="*/ 0 w 1086611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7727" y="0"/>
                </a:lnTo>
                <a:cubicBezTo>
                  <a:pt x="1055776" y="0"/>
                  <a:pt x="1086611" y="30835"/>
                  <a:pt x="1086611" y="68884"/>
                </a:cubicBezTo>
                <a:lnTo>
                  <a:pt x="1086611" y="619963"/>
                </a:lnTo>
                <a:cubicBezTo>
                  <a:pt x="1086611" y="658012"/>
                  <a:pt x="1055776" y="688847"/>
                  <a:pt x="1017727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993577" y="4451350"/>
            <a:ext cx="824483" cy="701548"/>
          </a:xfrm>
          <a:custGeom>
            <a:avLst/>
            <a:gdLst>
              <a:gd name="connsiteX0" fmla="*/ 6350 w 1099311"/>
              <a:gd name="connsiteY0" fmla="*/ 75234 h 701548"/>
              <a:gd name="connsiteX1" fmla="*/ 75234 w 1099311"/>
              <a:gd name="connsiteY1" fmla="*/ 6350 h 701548"/>
              <a:gd name="connsiteX2" fmla="*/ 1024077 w 1099311"/>
              <a:gd name="connsiteY2" fmla="*/ 6350 h 701548"/>
              <a:gd name="connsiteX3" fmla="*/ 1092961 w 1099311"/>
              <a:gd name="connsiteY3" fmla="*/ 75234 h 701548"/>
              <a:gd name="connsiteX4" fmla="*/ 1092961 w 1099311"/>
              <a:gd name="connsiteY4" fmla="*/ 626313 h 701548"/>
              <a:gd name="connsiteX5" fmla="*/ 1024077 w 1099311"/>
              <a:gd name="connsiteY5" fmla="*/ 695197 h 701548"/>
              <a:gd name="connsiteX6" fmla="*/ 75234 w 1099311"/>
              <a:gd name="connsiteY6" fmla="*/ 695197 h 701548"/>
              <a:gd name="connsiteX7" fmla="*/ 6350 w 1099311"/>
              <a:gd name="connsiteY7" fmla="*/ 626313 h 701548"/>
              <a:gd name="connsiteX8" fmla="*/ 6350 w 1099311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9311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4077" y="6350"/>
                </a:lnTo>
                <a:cubicBezTo>
                  <a:pt x="1062126" y="6350"/>
                  <a:pt x="1092961" y="37185"/>
                  <a:pt x="1092961" y="75234"/>
                </a:cubicBezTo>
                <a:lnTo>
                  <a:pt x="1092961" y="626313"/>
                </a:lnTo>
                <a:cubicBezTo>
                  <a:pt x="1092961" y="664362"/>
                  <a:pt x="1062126" y="695197"/>
                  <a:pt x="1024077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15866" y="1673891"/>
            <a:ext cx="1788824" cy="115823"/>
          </a:xfrm>
          <a:custGeom>
            <a:avLst/>
            <a:gdLst>
              <a:gd name="connsiteX0" fmla="*/ 28955 w 2385098"/>
              <a:gd name="connsiteY0" fmla="*/ 28955 h 115823"/>
              <a:gd name="connsiteX1" fmla="*/ 2356141 w 2385098"/>
              <a:gd name="connsiteY1" fmla="*/ 37604 h 11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098" h="115823">
                <a:moveTo>
                  <a:pt x="28955" y="28955"/>
                </a:moveTo>
                <a:lnTo>
                  <a:pt x="2356141" y="37604"/>
                </a:lnTo>
              </a:path>
            </a:pathLst>
          </a:custGeom>
          <a:ln w="635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61004" y="1624514"/>
            <a:ext cx="130550" cy="173736"/>
          </a:xfrm>
          <a:custGeom>
            <a:avLst/>
            <a:gdLst>
              <a:gd name="connsiteX0" fmla="*/ 660 w 174066"/>
              <a:gd name="connsiteY0" fmla="*/ 0 h 173736"/>
              <a:gd name="connsiteX1" fmla="*/ 174066 w 174066"/>
              <a:gd name="connsiteY1" fmla="*/ 87515 h 173736"/>
              <a:gd name="connsiteX2" fmla="*/ 0 w 174066"/>
              <a:gd name="connsiteY2" fmla="*/ 173736 h 173736"/>
              <a:gd name="connsiteX3" fmla="*/ 660 w 174066"/>
              <a:gd name="connsiteY3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66" h="173736">
                <a:moveTo>
                  <a:pt x="660" y="0"/>
                </a:moveTo>
                <a:lnTo>
                  <a:pt x="174066" y="87515"/>
                </a:lnTo>
                <a:lnTo>
                  <a:pt x="0" y="173736"/>
                </a:lnTo>
                <a:lnTo>
                  <a:pt x="660" y="0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428998" y="1616076"/>
            <a:ext cx="130540" cy="173736"/>
          </a:xfrm>
          <a:custGeom>
            <a:avLst/>
            <a:gdLst>
              <a:gd name="connsiteX0" fmla="*/ 173418 w 174053"/>
              <a:gd name="connsiteY0" fmla="*/ 173736 h 173736"/>
              <a:gd name="connsiteX1" fmla="*/ 0 w 174053"/>
              <a:gd name="connsiteY1" fmla="*/ 86233 h 173736"/>
              <a:gd name="connsiteX2" fmla="*/ 174053 w 174053"/>
              <a:gd name="connsiteY2" fmla="*/ 0 h 173736"/>
              <a:gd name="connsiteX3" fmla="*/ 173418 w 174053"/>
              <a:gd name="connsiteY3" fmla="*/ 173736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53" h="173736">
                <a:moveTo>
                  <a:pt x="173418" y="173736"/>
                </a:moveTo>
                <a:lnTo>
                  <a:pt x="0" y="86233"/>
                </a:lnTo>
                <a:lnTo>
                  <a:pt x="174053" y="0"/>
                </a:lnTo>
                <a:lnTo>
                  <a:pt x="173418" y="173736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8600"/>
            <a:ext cx="790575" cy="711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104900"/>
            <a:ext cx="790575" cy="711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04900"/>
            <a:ext cx="790575" cy="711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968500"/>
            <a:ext cx="790575" cy="7112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1968500"/>
            <a:ext cx="790575" cy="7112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968500"/>
            <a:ext cx="790575" cy="711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9875" y="228600"/>
            <a:ext cx="790575" cy="7112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1250" y="1104900"/>
            <a:ext cx="790575" cy="711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58025" y="1104900"/>
            <a:ext cx="790575" cy="7112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91250" y="1968500"/>
            <a:ext cx="790575" cy="711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58025" y="1968500"/>
            <a:ext cx="790575" cy="7112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5308600"/>
            <a:ext cx="895350" cy="8001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71975" y="3302000"/>
            <a:ext cx="895350" cy="8001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67150" y="4305300"/>
            <a:ext cx="904875" cy="8001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7275" y="4305300"/>
            <a:ext cx="895350" cy="8001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67150" y="5308600"/>
            <a:ext cx="904875" cy="8001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848225" y="5295900"/>
            <a:ext cx="1019175" cy="10160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62175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90700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001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6695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6860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495425" y="2832100"/>
            <a:ext cx="19300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Browser DOM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6934200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562725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435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0082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46760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4485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115050" y="2832100"/>
            <a:ext cx="167674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Virtual DOM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724400" y="3556000"/>
            <a:ext cx="49212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3343275" y="5562600"/>
            <a:ext cx="21480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295775" y="4597400"/>
            <a:ext cx="29976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324475" y="4597400"/>
            <a:ext cx="21480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4257675" y="1739900"/>
            <a:ext cx="34785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Diff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495676" y="6286500"/>
            <a:ext cx="268342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Update and </a:t>
            </a: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50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66813"/>
            <a:ext cx="65801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Code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905001"/>
            <a:ext cx="8763000" cy="20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3028</TotalTime>
  <Words>1131</Words>
  <Application>Microsoft Office PowerPoint</Application>
  <PresentationFormat>On-screen Show (4:3)</PresentationFormat>
  <Paragraphs>300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Concourse</vt:lpstr>
      <vt:lpstr>React and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Flux</dc:title>
  <dc:creator>Prateek Magarde</dc:creator>
  <cp:lastModifiedBy>Prateek Magarde</cp:lastModifiedBy>
  <cp:revision>423</cp:revision>
  <dcterms:created xsi:type="dcterms:W3CDTF">2006-08-16T00:00:00Z</dcterms:created>
  <dcterms:modified xsi:type="dcterms:W3CDTF">2017-05-25T10:49:22Z</dcterms:modified>
</cp:coreProperties>
</file>