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5F5E29-33B5-4C44-90CF-64312525FFB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5B6A541-F220-4E9F-82D1-9B0CD8DEC1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752600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err="1" smtClean="0"/>
              <a:t>git</a:t>
            </a:r>
            <a:r>
              <a:rPr lang="en-US" i="1" u="sng" dirty="0" smtClean="0"/>
              <a:t> commit –m “Your Comments”</a:t>
            </a:r>
            <a:endParaRPr lang="en-US" i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Commit your change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err="1" smtClean="0"/>
              <a:t>git</a:t>
            </a:r>
            <a:r>
              <a:rPr lang="en-US" i="1" u="sng" dirty="0" smtClean="0"/>
              <a:t> push –f origin &lt;</a:t>
            </a:r>
            <a:r>
              <a:rPr lang="en-US" i="1" u="sng" dirty="0" err="1" smtClean="0"/>
              <a:t>branch_name</a:t>
            </a:r>
            <a:r>
              <a:rPr lang="en-US" i="1" u="sng" dirty="0" smtClean="0"/>
              <a:t>&gt;</a:t>
            </a:r>
            <a:endParaRPr lang="en-US" i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Push your changes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Create branch locally </a:t>
            </a:r>
          </a:p>
          <a:p>
            <a:r>
              <a:rPr lang="en-US" i="1" u="sng" dirty="0" err="1" smtClean="0"/>
              <a:t>git</a:t>
            </a:r>
            <a:r>
              <a:rPr lang="en-US" i="1" u="sng" dirty="0" smtClean="0"/>
              <a:t> checkout –b &lt;</a:t>
            </a:r>
            <a:r>
              <a:rPr lang="en-US" i="1" u="sng" dirty="0" err="1" smtClean="0"/>
              <a:t>branch_name</a:t>
            </a:r>
            <a:r>
              <a:rPr lang="en-US" i="1" u="sng" dirty="0" smtClean="0"/>
              <a:t>&gt;</a:t>
            </a:r>
          </a:p>
          <a:p>
            <a:endParaRPr lang="en-US" i="1" u="sng" dirty="0"/>
          </a:p>
          <a:p>
            <a:r>
              <a:rPr lang="en-US" dirty="0" smtClean="0"/>
              <a:t>// Push branch on remote</a:t>
            </a:r>
          </a:p>
          <a:p>
            <a:r>
              <a:rPr lang="en-US" i="1" u="sng" dirty="0" err="1" smtClean="0"/>
              <a:t>git</a:t>
            </a:r>
            <a:r>
              <a:rPr lang="en-US" i="1" u="sng" dirty="0" smtClean="0"/>
              <a:t> push –u origin &lt;</a:t>
            </a:r>
            <a:r>
              <a:rPr lang="en-US" i="1" u="sng" dirty="0" err="1" smtClean="0"/>
              <a:t>branch_name</a:t>
            </a:r>
            <a:r>
              <a:rPr lang="en-US" i="1" u="sng" dirty="0" smtClean="0"/>
              <a:t>&gt;</a:t>
            </a:r>
            <a:endParaRPr lang="en-US" i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Branching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Save changes</a:t>
            </a:r>
          </a:p>
          <a:p>
            <a:r>
              <a:rPr lang="en-US" i="1" u="sng" dirty="0" err="1" smtClean="0"/>
              <a:t>git</a:t>
            </a:r>
            <a:r>
              <a:rPr lang="en-US" i="1" u="sng" dirty="0" smtClean="0"/>
              <a:t> stash save “Some comment”</a:t>
            </a:r>
          </a:p>
          <a:p>
            <a:endParaRPr lang="en-US" i="1" u="sng" dirty="0"/>
          </a:p>
          <a:p>
            <a:r>
              <a:rPr lang="en-US" dirty="0" smtClean="0"/>
              <a:t>// Check for all stash</a:t>
            </a:r>
          </a:p>
          <a:p>
            <a:r>
              <a:rPr lang="en-US" i="1" u="sng" dirty="0" err="1" smtClean="0"/>
              <a:t>git</a:t>
            </a:r>
            <a:r>
              <a:rPr lang="en-US" i="1" u="sng" dirty="0" smtClean="0"/>
              <a:t> stash list</a:t>
            </a:r>
          </a:p>
          <a:p>
            <a:endParaRPr lang="en-US" i="1" u="sng" dirty="0"/>
          </a:p>
          <a:p>
            <a:r>
              <a:rPr lang="en-US" dirty="0" smtClean="0"/>
              <a:t>// Apply stash changes</a:t>
            </a:r>
          </a:p>
          <a:p>
            <a:r>
              <a:rPr lang="en-US" i="1" u="sng" dirty="0" err="1"/>
              <a:t>git</a:t>
            </a:r>
            <a:r>
              <a:rPr lang="en-US" i="1" u="sng" dirty="0"/>
              <a:t> stash </a:t>
            </a:r>
            <a:r>
              <a:rPr lang="en-US" i="1" u="sng" dirty="0" smtClean="0"/>
              <a:t>apply stash@{0}</a:t>
            </a:r>
          </a:p>
          <a:p>
            <a:endParaRPr lang="en-US" i="1" u="sng" dirty="0" smtClean="0"/>
          </a:p>
          <a:p>
            <a:r>
              <a:rPr lang="en-US" dirty="0"/>
              <a:t>// Pop (Apply and Drop) stash changes</a:t>
            </a:r>
          </a:p>
          <a:p>
            <a:r>
              <a:rPr lang="en-US" i="1" u="sng" dirty="0" err="1"/>
              <a:t>git</a:t>
            </a:r>
            <a:r>
              <a:rPr lang="en-US" i="1" u="sng" dirty="0"/>
              <a:t> stash pop stash@{0}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// Drop </a:t>
            </a:r>
            <a:r>
              <a:rPr lang="en-US" dirty="0">
                <a:solidFill>
                  <a:schemeClr val="bg1"/>
                </a:solidFill>
              </a:rPr>
              <a:t>stash changes</a:t>
            </a:r>
          </a:p>
          <a:p>
            <a:r>
              <a:rPr lang="en-US" i="1" u="sng" dirty="0" err="1">
                <a:solidFill>
                  <a:schemeClr val="bg1"/>
                </a:solidFill>
              </a:rPr>
              <a:t>git</a:t>
            </a:r>
            <a:r>
              <a:rPr lang="en-US" i="1" u="sng" dirty="0">
                <a:solidFill>
                  <a:schemeClr val="bg1"/>
                </a:solidFill>
              </a:rPr>
              <a:t> stash </a:t>
            </a:r>
            <a:r>
              <a:rPr lang="en-US" i="1" u="sng" dirty="0" smtClean="0">
                <a:solidFill>
                  <a:schemeClr val="bg1"/>
                </a:solidFill>
              </a:rPr>
              <a:t>drop </a:t>
            </a:r>
            <a:r>
              <a:rPr lang="en-US" i="1" u="sng" dirty="0">
                <a:solidFill>
                  <a:schemeClr val="bg1"/>
                </a:solidFill>
              </a:rPr>
              <a:t>stash@{0}</a:t>
            </a:r>
          </a:p>
          <a:p>
            <a:endParaRPr lang="en-US" i="1" u="sng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Stashing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err="1" smtClean="0"/>
              <a:t>git</a:t>
            </a:r>
            <a:r>
              <a:rPr lang="en-US" i="1" u="sng" dirty="0" smtClean="0"/>
              <a:t> rebase –I &lt;</a:t>
            </a:r>
            <a:r>
              <a:rPr lang="en-US" i="1" u="sng" dirty="0" err="1" smtClean="0"/>
              <a:t>parent_branch</a:t>
            </a:r>
            <a:r>
              <a:rPr lang="en-US" i="1" u="sng" dirty="0" smtClean="0"/>
              <a:t>&gt;</a:t>
            </a:r>
          </a:p>
          <a:p>
            <a:endParaRPr lang="en-US" i="1" u="sng" dirty="0"/>
          </a:p>
          <a:p>
            <a:r>
              <a:rPr lang="en-US" dirty="0" smtClean="0"/>
              <a:t>Replace keyword </a:t>
            </a:r>
            <a:r>
              <a:rPr lang="en-US" i="1" u="sng" dirty="0" smtClean="0"/>
              <a:t>pick</a:t>
            </a:r>
            <a:r>
              <a:rPr lang="en-US" dirty="0" smtClean="0"/>
              <a:t> by </a:t>
            </a:r>
            <a:r>
              <a:rPr lang="en-US" i="1" u="sng" dirty="0" smtClean="0"/>
              <a:t>squash</a:t>
            </a:r>
          </a:p>
          <a:p>
            <a:endParaRPr lang="en-US" i="1" u="sng" dirty="0"/>
          </a:p>
          <a:p>
            <a:r>
              <a:rPr lang="en-US" dirty="0" smtClean="0"/>
              <a:t>And </a:t>
            </a:r>
            <a:r>
              <a:rPr lang="en-US" i="1" u="sng" dirty="0" smtClean="0"/>
              <a:t>:</a:t>
            </a:r>
            <a:r>
              <a:rPr lang="en-US" i="1" u="sng" dirty="0" err="1" smtClean="0"/>
              <a:t>wq</a:t>
            </a:r>
            <a:endParaRPr lang="en-US" i="1" u="sng" dirty="0" smtClean="0"/>
          </a:p>
          <a:p>
            <a:endParaRPr lang="en-US" i="1" u="sng" dirty="0"/>
          </a:p>
          <a:p>
            <a:r>
              <a:rPr lang="en-US" dirty="0" smtClean="0"/>
              <a:t>Keep your comment only</a:t>
            </a:r>
          </a:p>
          <a:p>
            <a:endParaRPr lang="en-US" dirty="0" smtClean="0"/>
          </a:p>
          <a:p>
            <a:r>
              <a:rPr lang="en-US" i="1" u="sng" dirty="0" err="1" smtClean="0"/>
              <a:t>git</a:t>
            </a:r>
            <a:r>
              <a:rPr lang="en-US" i="1" u="sng" dirty="0" smtClean="0"/>
              <a:t> push –f origin &lt;</a:t>
            </a:r>
            <a:r>
              <a:rPr lang="en-US" i="1" u="sng" dirty="0" err="1" smtClean="0"/>
              <a:t>branch_name</a:t>
            </a:r>
            <a:r>
              <a:rPr lang="en-US" i="1" u="sng" dirty="0" smtClean="0"/>
              <a:t>&gt;</a:t>
            </a:r>
            <a:endParaRPr lang="en-US" i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Rebasing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// initialize your repository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init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// Stash changes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add 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474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To Create a New repository - Local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to </a:t>
            </a:r>
            <a:r>
              <a:rPr lang="en-US" sz="1600" dirty="0" smtClean="0">
                <a:hlinkClick r:id="rId2"/>
              </a:rPr>
              <a:t>https://www.github.com</a:t>
            </a:r>
            <a:endParaRPr lang="en-US" sz="1600" dirty="0" smtClean="0"/>
          </a:p>
          <a:p>
            <a:r>
              <a:rPr lang="en-US" sz="1600" dirty="0" smtClean="0"/>
              <a:t>Go to New Repository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5080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To Create a New repository - Remote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31623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1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to </a:t>
            </a:r>
            <a:r>
              <a:rPr lang="en-US" sz="1600" dirty="0" smtClean="0">
                <a:hlinkClick r:id="rId2"/>
              </a:rPr>
              <a:t>https://www.github.com</a:t>
            </a:r>
            <a:endParaRPr lang="en-US" sz="1600" dirty="0" smtClean="0"/>
          </a:p>
          <a:p>
            <a:r>
              <a:rPr lang="en-US" sz="1600" dirty="0" smtClean="0"/>
              <a:t>Go to New Repository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5080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To Create a New repository - Remote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31623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Do your changes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Stage your changes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Commit your changes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454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Do commit your changes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67770"/>
            <a:ext cx="13239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3762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5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All logs</a:t>
            </a:r>
          </a:p>
          <a:p>
            <a:endParaRPr lang="en-US" sz="1600" dirty="0"/>
          </a:p>
          <a:p>
            <a:r>
              <a:rPr lang="en-US" sz="1600" i="1" u="sng" dirty="0" err="1" smtClean="0"/>
              <a:t>git</a:t>
            </a:r>
            <a:r>
              <a:rPr lang="en-US" sz="1600" i="1" u="sng" dirty="0" smtClean="0"/>
              <a:t> log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 smtClean="0"/>
              <a:t>2. Check log lines</a:t>
            </a:r>
          </a:p>
          <a:p>
            <a:endParaRPr lang="en-US" sz="1600" dirty="0"/>
          </a:p>
          <a:p>
            <a:r>
              <a:rPr lang="en-US" sz="1600" i="1" u="sng" dirty="0" err="1" smtClean="0"/>
              <a:t>git</a:t>
            </a:r>
            <a:r>
              <a:rPr lang="en-US" sz="1600" i="1" u="sng" dirty="0" smtClean="0"/>
              <a:t> log –</a:t>
            </a:r>
            <a:r>
              <a:rPr lang="en-US" sz="1600" i="1" u="sng" dirty="0" err="1" smtClean="0"/>
              <a:t>oneline</a:t>
            </a:r>
            <a:r>
              <a:rPr lang="en-US" sz="1600" i="1" u="sng" dirty="0" smtClean="0"/>
              <a:t> -10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Check logs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repository path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Clone repository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9532"/>
            <a:ext cx="51530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7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console</a:t>
            </a:r>
          </a:p>
          <a:p>
            <a:endParaRPr lang="en-US" dirty="0"/>
          </a:p>
          <a:p>
            <a:r>
              <a:rPr lang="en-US" i="1" u="sng" dirty="0" err="1" smtClean="0"/>
              <a:t>git</a:t>
            </a:r>
            <a:r>
              <a:rPr lang="en-US" i="1" u="sng" dirty="0" smtClean="0"/>
              <a:t> </a:t>
            </a:r>
            <a:r>
              <a:rPr lang="en-US" i="1" u="sng" dirty="0"/>
              <a:t>clone https://github.com/prateek3189/Sun.git</a:t>
            </a:r>
            <a:endParaRPr lang="en-US" i="1" u="sng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Clone repository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err="1" smtClean="0"/>
              <a:t>git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config</a:t>
            </a:r>
            <a:r>
              <a:rPr lang="en-US" i="1" u="sng" dirty="0" smtClean="0"/>
              <a:t> –global user.name</a:t>
            </a:r>
          </a:p>
          <a:p>
            <a:endParaRPr lang="en-US" i="1" u="sng" dirty="0" smtClean="0"/>
          </a:p>
          <a:p>
            <a:r>
              <a:rPr lang="en-US" i="1" u="sng" dirty="0" err="1"/>
              <a:t>git</a:t>
            </a:r>
            <a:r>
              <a:rPr lang="en-US" i="1" u="sng" dirty="0"/>
              <a:t> </a:t>
            </a:r>
            <a:r>
              <a:rPr lang="en-US" i="1" u="sng" dirty="0" err="1"/>
              <a:t>config</a:t>
            </a:r>
            <a:r>
              <a:rPr lang="en-US" i="1" u="sng" dirty="0"/>
              <a:t> –global </a:t>
            </a:r>
            <a:r>
              <a:rPr lang="en-US" i="1" u="sng" dirty="0" err="1" smtClean="0"/>
              <a:t>user.email</a:t>
            </a:r>
            <a:endParaRPr lang="en-US" i="1" u="sng" dirty="0"/>
          </a:p>
          <a:p>
            <a:endParaRPr lang="en-US" i="1" u="sng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04800"/>
            <a:ext cx="798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Befor</a:t>
            </a:r>
            <a:r>
              <a:rPr lang="en-US" sz="2800" dirty="0" smtClean="0">
                <a:solidFill>
                  <a:schemeClr val="accent2"/>
                </a:solidFill>
              </a:rPr>
              <a:t> Commit: Set your user.name and email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248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Magarde</dc:creator>
  <cp:lastModifiedBy>Prateek Magarde</cp:lastModifiedBy>
  <cp:revision>35</cp:revision>
  <dcterms:created xsi:type="dcterms:W3CDTF">2018-02-07T07:27:30Z</dcterms:created>
  <dcterms:modified xsi:type="dcterms:W3CDTF">2018-02-07T08:52:25Z</dcterms:modified>
</cp:coreProperties>
</file>