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81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62" r:id="rId10"/>
    <p:sldId id="331" r:id="rId11"/>
    <p:sldId id="333" r:id="rId12"/>
    <p:sldId id="334" r:id="rId13"/>
    <p:sldId id="335" r:id="rId14"/>
    <p:sldId id="336" r:id="rId15"/>
    <p:sldId id="337" r:id="rId16"/>
    <p:sldId id="338" r:id="rId17"/>
    <p:sldId id="363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64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5" r:id="rId43"/>
    <p:sldId id="366" r:id="rId44"/>
    <p:sldId id="367" r:id="rId45"/>
    <p:sldId id="368" r:id="rId46"/>
    <p:sldId id="369" r:id="rId47"/>
    <p:sldId id="370" r:id="rId48"/>
    <p:sldId id="371" r:id="rId49"/>
    <p:sldId id="372" r:id="rId50"/>
    <p:sldId id="373" r:id="rId51"/>
    <p:sldId id="374" r:id="rId52"/>
    <p:sldId id="375" r:id="rId53"/>
    <p:sldId id="298" r:id="rId54"/>
    <p:sldId id="300" r:id="rId55"/>
    <p:sldId id="376" r:id="rId56"/>
    <p:sldId id="377" r:id="rId57"/>
    <p:sldId id="378" r:id="rId58"/>
    <p:sldId id="328" r:id="rId59"/>
    <p:sldId id="329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93950" autoAdjust="0"/>
  </p:normalViewPr>
  <p:slideViewPr>
    <p:cSldViewPr>
      <p:cViewPr>
        <p:scale>
          <a:sx n="70" d="100"/>
          <a:sy n="70" d="100"/>
        </p:scale>
        <p:origin x="-13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25/04/2018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25/04/2018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25/04/2018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25/04/2018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25/04/2018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25/04/2018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25/04/2018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25/04/2018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25/04/2018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25/04/2018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25/04/2018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25/04/2018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jpeg"/><Relationship Id="rId18" Type="http://schemas.openxmlformats.org/officeDocument/2006/relationships/image" Target="../media/image1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17" Type="http://schemas.openxmlformats.org/officeDocument/2006/relationships/image" Target="../media/image18.jpeg"/><Relationship Id="rId2" Type="http://schemas.openxmlformats.org/officeDocument/2006/relationships/image" Target="../media/image3.jpeg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5" Type="http://schemas.openxmlformats.org/officeDocument/2006/relationships/image" Target="../media/image16.jpeg"/><Relationship Id="rId10" Type="http://schemas.openxmlformats.org/officeDocument/2006/relationships/image" Target="../media/image11.jpeg"/><Relationship Id="rId19" Type="http://schemas.openxmlformats.org/officeDocument/2006/relationships/image" Target="../media/image20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Relationship Id="rId1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04800"/>
            <a:ext cx="7772400" cy="1829761"/>
          </a:xfrm>
        </p:spPr>
        <p:txBody>
          <a:bodyPr/>
          <a:lstStyle/>
          <a:p>
            <a:r>
              <a:rPr lang="en-US" dirty="0" smtClean="0"/>
              <a:t>React and Flux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10000"/>
            <a:ext cx="7772400" cy="1199704"/>
          </a:xfrm>
        </p:spPr>
        <p:txBody>
          <a:bodyPr>
            <a:normAutofit/>
          </a:bodyPr>
          <a:lstStyle/>
          <a:p>
            <a:r>
              <a:rPr lang="en-US" sz="1400" dirty="0" smtClean="0"/>
              <a:t>Prateek Magarde</a:t>
            </a:r>
          </a:p>
          <a:p>
            <a:r>
              <a:rPr lang="en-US" sz="1400" dirty="0" smtClean="0"/>
              <a:t>prateekmag@cybage.com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117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Setup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990600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i="1" dirty="0" smtClean="0"/>
              <a:t>Index.html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8915400" cy="518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6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Setup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4041" y="1295400"/>
            <a:ext cx="73869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React =&gt; For react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React-DOM =&gt; is the communicator between React and DOM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Babel =&gt; To convert JSX into JS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838200"/>
            <a:ext cx="3179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Through online libraries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1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Setup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4041" y="1295400"/>
            <a:ext cx="62696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First create a </a:t>
            </a:r>
            <a:r>
              <a:rPr lang="en-US" dirty="0" err="1" smtClean="0"/>
              <a:t>npm</a:t>
            </a:r>
            <a:r>
              <a:rPr lang="en-US" dirty="0" smtClean="0"/>
              <a:t> directory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It will ask you for few details related to your project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838200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Through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</a:rPr>
              <a:t>npm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180685"/>
              </p:ext>
            </p:extLst>
          </p:nvPr>
        </p:nvGraphicFramePr>
        <p:xfrm>
          <a:off x="914400" y="166473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npm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init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24975"/>
            <a:ext cx="556260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538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Setup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4041" y="1295400"/>
            <a:ext cx="432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This will create a </a:t>
            </a:r>
            <a:r>
              <a:rPr lang="en-US" dirty="0" err="1" smtClean="0"/>
              <a:t>package.json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838200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Through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</a:rPr>
              <a:t>npm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88616"/>
            <a:ext cx="6704427" cy="3721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758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Setup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1295400"/>
            <a:ext cx="903164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Now we need few useful packages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 smtClean="0"/>
              <a:t>react </a:t>
            </a:r>
            <a:r>
              <a:rPr lang="en-US" dirty="0" smtClean="0"/>
              <a:t>– for react library </a:t>
            </a:r>
            <a:r>
              <a:rPr lang="en-US" dirty="0" smtClean="0">
                <a:solidFill>
                  <a:srgbClr val="FF0000"/>
                </a:solidFill>
              </a:rPr>
              <a:t>(P)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 smtClean="0"/>
              <a:t>react-</a:t>
            </a:r>
            <a:r>
              <a:rPr lang="en-US" b="1" dirty="0" err="1" smtClean="0"/>
              <a:t>dom</a:t>
            </a:r>
            <a:r>
              <a:rPr lang="en-US" b="1" dirty="0" smtClean="0"/>
              <a:t> – </a:t>
            </a:r>
            <a:r>
              <a:rPr lang="en-US" dirty="0" smtClean="0"/>
              <a:t>to interact </a:t>
            </a:r>
            <a:r>
              <a:rPr lang="en-US" dirty="0"/>
              <a:t>with DOM </a:t>
            </a:r>
            <a:r>
              <a:rPr lang="en-US" dirty="0">
                <a:solidFill>
                  <a:srgbClr val="FF0000"/>
                </a:solidFill>
              </a:rPr>
              <a:t>(P)</a:t>
            </a:r>
            <a:endParaRPr lang="en-US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 smtClean="0"/>
              <a:t>babel-cli – </a:t>
            </a:r>
            <a:r>
              <a:rPr lang="en-US" dirty="0" smtClean="0"/>
              <a:t>To </a:t>
            </a:r>
            <a:r>
              <a:rPr lang="en-US" dirty="0" err="1" smtClean="0"/>
              <a:t>transpile</a:t>
            </a:r>
            <a:r>
              <a:rPr lang="en-US" dirty="0" smtClean="0"/>
              <a:t> your code from one format to another </a:t>
            </a:r>
            <a:r>
              <a:rPr lang="en-US" dirty="0" smtClean="0">
                <a:solidFill>
                  <a:srgbClr val="FF0000"/>
                </a:solidFill>
              </a:rPr>
              <a:t>(D)</a:t>
            </a:r>
            <a:endParaRPr lang="en-US" b="1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 smtClean="0"/>
              <a:t>babel-preset-react</a:t>
            </a:r>
            <a:r>
              <a:rPr lang="en-US" dirty="0" smtClean="0"/>
              <a:t> – To let babel knows that its react code (JSX-&gt;</a:t>
            </a:r>
            <a:r>
              <a:rPr lang="en-US" dirty="0"/>
              <a:t>JS) </a:t>
            </a:r>
            <a:r>
              <a:rPr lang="en-US" dirty="0">
                <a:solidFill>
                  <a:srgbClr val="FF0000"/>
                </a:solidFill>
              </a:rPr>
              <a:t>(D)</a:t>
            </a:r>
            <a:endParaRPr lang="en-US" b="1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 smtClean="0"/>
              <a:t>babel-preset-es2015 – </a:t>
            </a:r>
            <a:r>
              <a:rPr lang="en-US" dirty="0" smtClean="0"/>
              <a:t>To support ES6. </a:t>
            </a:r>
            <a:r>
              <a:rPr lang="en-US" dirty="0">
                <a:solidFill>
                  <a:srgbClr val="FF0000"/>
                </a:solidFill>
              </a:rPr>
              <a:t>(D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dirty="0">
              <a:solidFill>
                <a:srgbClr val="FF0000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Some other useful </a:t>
            </a:r>
            <a:r>
              <a:rPr lang="en-US" dirty="0" err="1" smtClean="0">
                <a:solidFill>
                  <a:schemeClr val="accent1"/>
                </a:solidFill>
              </a:rPr>
              <a:t>npms</a:t>
            </a:r>
            <a:endParaRPr lang="en-US" dirty="0" smtClean="0">
              <a:solidFill>
                <a:schemeClr val="accent1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 err="1"/>
              <a:t>browserify</a:t>
            </a:r>
            <a:r>
              <a:rPr lang="en-US" dirty="0"/>
              <a:t> </a:t>
            </a:r>
            <a:r>
              <a:rPr lang="en-US" b="1" dirty="0" smtClean="0"/>
              <a:t>– </a:t>
            </a:r>
            <a:r>
              <a:rPr lang="en-US" dirty="0" smtClean="0"/>
              <a:t>To load the </a:t>
            </a:r>
            <a:r>
              <a:rPr lang="en-US" dirty="0" err="1" smtClean="0"/>
              <a:t>npm</a:t>
            </a:r>
            <a:r>
              <a:rPr lang="en-US" dirty="0" smtClean="0"/>
              <a:t> modules in your browser</a:t>
            </a:r>
            <a:r>
              <a:rPr lang="en-US" dirty="0">
                <a:solidFill>
                  <a:srgbClr val="FF0000"/>
                </a:solidFill>
              </a:rPr>
              <a:t> (D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 err="1" smtClean="0"/>
              <a:t>babelify</a:t>
            </a:r>
            <a:r>
              <a:rPr lang="en-US" b="1" dirty="0" smtClean="0"/>
              <a:t> – </a:t>
            </a:r>
            <a:r>
              <a:rPr lang="en-US" dirty="0" smtClean="0"/>
              <a:t>To support babel with </a:t>
            </a:r>
            <a:r>
              <a:rPr lang="en-US" dirty="0" err="1" smtClean="0"/>
              <a:t>browserify</a:t>
            </a:r>
            <a:r>
              <a:rPr lang="en-US" dirty="0">
                <a:solidFill>
                  <a:srgbClr val="FF0000"/>
                </a:solidFill>
              </a:rPr>
              <a:t> (P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 err="1" smtClean="0"/>
              <a:t>nodemon</a:t>
            </a:r>
            <a:r>
              <a:rPr lang="en-US" b="1" dirty="0" smtClean="0"/>
              <a:t> – </a:t>
            </a:r>
            <a:r>
              <a:rPr lang="en-US" dirty="0" smtClean="0"/>
              <a:t>To keep watch on a file </a:t>
            </a:r>
            <a:r>
              <a:rPr lang="en-US" dirty="0" err="1" smtClean="0"/>
              <a:t>transpilation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(D)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 smtClean="0"/>
              <a:t>require – </a:t>
            </a:r>
            <a:r>
              <a:rPr lang="en-US" dirty="0" smtClean="0"/>
              <a:t>To use require.js</a:t>
            </a:r>
            <a:r>
              <a:rPr lang="en-US" dirty="0">
                <a:solidFill>
                  <a:srgbClr val="FF0000"/>
                </a:solidFill>
              </a:rPr>
              <a:t> (D)</a:t>
            </a:r>
            <a:endParaRPr lang="en-US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 err="1" smtClean="0"/>
              <a:t>watchify</a:t>
            </a:r>
            <a:r>
              <a:rPr lang="en-US" dirty="0" smtClean="0"/>
              <a:t> - </a:t>
            </a:r>
            <a:r>
              <a:rPr lang="en-US" dirty="0"/>
              <a:t>Update any source file and your </a:t>
            </a:r>
            <a:r>
              <a:rPr lang="en-US" dirty="0" err="1"/>
              <a:t>browserify</a:t>
            </a:r>
            <a:r>
              <a:rPr lang="en-US" dirty="0"/>
              <a:t> </a:t>
            </a:r>
            <a:r>
              <a:rPr lang="en-US" dirty="0" smtClean="0"/>
              <a:t>bundle</a:t>
            </a:r>
            <a:r>
              <a:rPr lang="en-US" dirty="0">
                <a:solidFill>
                  <a:srgbClr val="FF0000"/>
                </a:solidFill>
              </a:rPr>
              <a:t> (D)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843887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Through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</a:rPr>
              <a:t>npm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31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Setup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1295400"/>
            <a:ext cx="869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Now we need few configuration to support </a:t>
            </a:r>
            <a:r>
              <a:rPr lang="en-US" dirty="0" err="1" smtClean="0"/>
              <a:t>browserify</a:t>
            </a:r>
            <a:r>
              <a:rPr lang="en-US" dirty="0" smtClean="0"/>
              <a:t> and babel with ES6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843887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Through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</a:rPr>
              <a:t>npm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39" y="1683721"/>
            <a:ext cx="2537861" cy="182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38" y="3733800"/>
            <a:ext cx="2918861" cy="226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591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Setup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1295400"/>
            <a:ext cx="60195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Now we need a script to run to build our package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To run this script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Lets have a server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843887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Through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</a:rPr>
              <a:t>npm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642747"/>
              </p:ext>
            </p:extLst>
          </p:nvPr>
        </p:nvGraphicFramePr>
        <p:xfrm>
          <a:off x="381000" y="17526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"watch-build": "</a:t>
                      </a:r>
                      <a:r>
                        <a:rPr kumimoji="0" lang="en-US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watchify</a:t>
                      </a:r>
                      <a:r>
                        <a:rPr kumimoji="0" lang="en-US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-t -o build/app.js -v -d </a:t>
                      </a:r>
                      <a:r>
                        <a:rPr kumimoji="0" lang="en-US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kumimoji="0" lang="en-US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US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kumimoji="0" lang="en-US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US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app.jsx</a:t>
                      </a:r>
                      <a:r>
                        <a:rPr kumimoji="0" lang="en-US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032490"/>
              </p:ext>
            </p:extLst>
          </p:nvPr>
        </p:nvGraphicFramePr>
        <p:xfrm>
          <a:off x="381000" y="28194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npm</a:t>
                      </a:r>
                      <a:r>
                        <a:rPr kumimoji="0" lang="en-US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run </a:t>
                      </a:r>
                      <a:r>
                        <a:rPr kumimoji="0" lang="en-US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watch:sb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564880"/>
              </p:ext>
            </p:extLst>
          </p:nvPr>
        </p:nvGraphicFramePr>
        <p:xfrm>
          <a:off x="381000" y="3972560"/>
          <a:ext cx="822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npm</a:t>
                      </a:r>
                      <a:r>
                        <a:rPr kumimoji="0" lang="en-US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install –g http-server </a:t>
                      </a:r>
                    </a:p>
                    <a:p>
                      <a:endParaRPr kumimoji="0" lang="en-US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http-server –p </a:t>
                      </a:r>
                      <a:r>
                        <a:rPr kumimoji="0" lang="en-US" b="0" i="0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&lt;port number</a:t>
                      </a:r>
                      <a:r>
                        <a:rPr kumimoji="0" lang="en-US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17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59063"/>
            <a:ext cx="7794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Comic Sans MS" pitchFamily="66" charset="0"/>
              </a:rPr>
              <a:t>Thanks to pay your </a:t>
            </a:r>
            <a:r>
              <a:rPr lang="en-US" sz="3600" smtClean="0">
                <a:solidFill>
                  <a:schemeClr val="bg2">
                    <a:lumMod val="50000"/>
                  </a:schemeClr>
                </a:solidFill>
                <a:latin typeface="Comic Sans MS" pitchFamily="66" charset="0"/>
              </a:rPr>
              <a:t>attention guys…</a:t>
            </a:r>
            <a:endParaRPr lang="en-US" sz="3600" dirty="0">
              <a:solidFill>
                <a:schemeClr val="bg2">
                  <a:lumMod val="50000"/>
                </a:schemeClr>
              </a:solidFill>
              <a:latin typeface="Comic Sans MS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1"/>
            <a:ext cx="91440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2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Let’s Start with very basic	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1295400"/>
            <a:ext cx="6732933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Let’s create an </a:t>
            </a:r>
            <a:r>
              <a:rPr lang="en-US" b="1" i="1" dirty="0" err="1" smtClean="0"/>
              <a:t>src</a:t>
            </a:r>
            <a:r>
              <a:rPr lang="en-US" b="1" i="1" dirty="0" smtClean="0"/>
              <a:t>/index.html </a:t>
            </a:r>
            <a:r>
              <a:rPr lang="en-US" dirty="0" smtClean="0"/>
              <a:t> file.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Let’s create a div with id </a:t>
            </a:r>
            <a:r>
              <a:rPr lang="en-US" b="1" i="1" dirty="0" smtClean="0"/>
              <a:t>content.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Then we include our </a:t>
            </a:r>
            <a:r>
              <a:rPr lang="en-US" b="1" i="1" dirty="0" smtClean="0"/>
              <a:t>build/app.js  </a:t>
            </a:r>
            <a:r>
              <a:rPr lang="en-US" dirty="0" smtClean="0"/>
              <a:t>file.</a:t>
            </a:r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sz="2800" b="1" i="1" dirty="0" smtClean="0">
              <a:solidFill>
                <a:schemeClr val="accent3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2800" b="1" i="1" dirty="0">
              <a:solidFill>
                <a:schemeClr val="accent3"/>
              </a:solidFill>
            </a:endParaRPr>
          </a:p>
          <a:p>
            <a:r>
              <a:rPr lang="en-US" sz="2800" b="1" i="1" dirty="0" smtClean="0">
                <a:solidFill>
                  <a:schemeClr val="bg1"/>
                </a:solidFill>
              </a:rPr>
              <a:t>AND HERE WE ARE READY TO CODE…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4732"/>
            <a:ext cx="344805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10" y="4495800"/>
            <a:ext cx="45053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837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7491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Create</a:t>
            </a:r>
            <a:r>
              <a:rPr lang="en-US" sz="2400" b="1" dirty="0" smtClean="0"/>
              <a:t>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HTML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elements with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React.createElement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In normal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Javascript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5231"/>
            <a:ext cx="6334548" cy="1526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1000" y="3135868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In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React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36" y="3522260"/>
            <a:ext cx="6333411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832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533400"/>
            <a:ext cx="19062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Index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4233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7491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Create</a:t>
            </a:r>
            <a:r>
              <a:rPr lang="en-US" sz="2400" b="1" dirty="0" smtClean="0"/>
              <a:t>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HTML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elements with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React.createElement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3212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But we are using JSX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73" y="1484110"/>
            <a:ext cx="648652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0873" y="4648200"/>
            <a:ext cx="5814412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it can work so fine with div in </a:t>
            </a:r>
            <a:r>
              <a:rPr lang="en-US" dirty="0" err="1" smtClean="0"/>
              <a:t>jsvascript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sz="2000" b="1" i="1" dirty="0" smtClean="0">
              <a:solidFill>
                <a:schemeClr val="bg1"/>
              </a:solidFill>
            </a:endParaRPr>
          </a:p>
          <a:p>
            <a:r>
              <a:rPr lang="en-US" sz="2000" b="1" i="1" dirty="0" smtClean="0">
                <a:solidFill>
                  <a:schemeClr val="bg1"/>
                </a:solidFill>
              </a:rPr>
              <a:t>Yeah that’s JSX and Babel is the main HERO…</a:t>
            </a:r>
            <a:endParaRPr lang="en-US" sz="2000" b="1" i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62800" y="1600200"/>
            <a:ext cx="1911101" cy="132343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For HTML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class=“</a:t>
            </a:r>
            <a:r>
              <a:rPr lang="en-US" sz="1600" dirty="0" err="1" smtClean="0">
                <a:solidFill>
                  <a:schemeClr val="bg1"/>
                </a:solidFill>
              </a:rPr>
              <a:t>abc</a:t>
            </a:r>
            <a:r>
              <a:rPr lang="en-US" sz="1600" dirty="0" smtClean="0">
                <a:solidFill>
                  <a:schemeClr val="bg1"/>
                </a:solidFill>
              </a:rPr>
              <a:t>”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For React </a:t>
            </a:r>
          </a:p>
          <a:p>
            <a:r>
              <a:rPr lang="en-US" sz="1600" dirty="0" err="1" smtClean="0">
                <a:solidFill>
                  <a:schemeClr val="bg1"/>
                </a:solidFill>
              </a:rPr>
              <a:t>className</a:t>
            </a:r>
            <a:r>
              <a:rPr lang="en-US" sz="1600" dirty="0" smtClean="0">
                <a:solidFill>
                  <a:schemeClr val="bg1"/>
                </a:solidFill>
              </a:rPr>
              <a:t>=“</a:t>
            </a:r>
            <a:r>
              <a:rPr lang="en-US" sz="1600" dirty="0" err="1" smtClean="0">
                <a:solidFill>
                  <a:schemeClr val="bg1"/>
                </a:solidFill>
              </a:rPr>
              <a:t>abc</a:t>
            </a:r>
            <a:r>
              <a:rPr lang="en-US" sz="1600" dirty="0" smtClean="0">
                <a:solidFill>
                  <a:schemeClr val="bg1"/>
                </a:solidFill>
              </a:rPr>
              <a:t>”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99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7491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Create</a:t>
            </a:r>
            <a:r>
              <a:rPr lang="en-US" sz="2400" b="1" dirty="0" smtClean="0"/>
              <a:t>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HTML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elements with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React.createElement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3188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Use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javascript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 in JSX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81796"/>
            <a:ext cx="8233064" cy="116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1000" y="3124200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sz="2400" dirty="0" smtClean="0"/>
              <a:t>{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09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3203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Create a component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962" y="1492071"/>
            <a:ext cx="8281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create a component we are using class which is </a:t>
            </a:r>
            <a:r>
              <a:rPr lang="en-US" dirty="0" err="1" smtClean="0"/>
              <a:t>gonna</a:t>
            </a:r>
            <a:r>
              <a:rPr lang="en-US" dirty="0" smtClean="0"/>
              <a:t> extends from </a:t>
            </a:r>
          </a:p>
          <a:p>
            <a:r>
              <a:rPr lang="en-US" dirty="0" err="1" smtClean="0"/>
              <a:t>React.Component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10" y="2266890"/>
            <a:ext cx="625792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10" y="4648200"/>
            <a:ext cx="40957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694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8242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Let’s say I have Header, Content and Body component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45" y="1600200"/>
            <a:ext cx="6840055" cy="5112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288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8743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Now I am creating separate components and including it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455122"/>
            <a:ext cx="44196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549" y="1447800"/>
            <a:ext cx="4239051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38600"/>
            <a:ext cx="435292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227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8743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Now I am creating separate components and including it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44" y="1454469"/>
            <a:ext cx="6154255" cy="41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101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5777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We can also keep in separate JSX files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752600"/>
            <a:ext cx="6147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say I am creating a separate folder say common</a:t>
            </a:r>
          </a:p>
          <a:p>
            <a:endParaRPr lang="en-US" dirty="0"/>
          </a:p>
          <a:p>
            <a:r>
              <a:rPr lang="en-US" dirty="0" smtClean="0"/>
              <a:t>Keeping Header and footer file there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91" y="2819400"/>
            <a:ext cx="389871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2747581"/>
            <a:ext cx="4129718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307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5814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Including Header, Footer and Content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35" y="1600200"/>
            <a:ext cx="631916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529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81200"/>
            <a:ext cx="5962650" cy="259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4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Props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8284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We can pass data to children components using props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44" y="1434068"/>
            <a:ext cx="569705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81800" y="1828800"/>
            <a:ext cx="22942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pass any </a:t>
            </a:r>
          </a:p>
          <a:p>
            <a:r>
              <a:rPr lang="en-US" dirty="0" smtClean="0"/>
              <a:t>kind of data like </a:t>
            </a:r>
          </a:p>
          <a:p>
            <a:r>
              <a:rPr lang="en-US" dirty="0" smtClean="0"/>
              <a:t>string or object or </a:t>
            </a:r>
          </a:p>
          <a:p>
            <a:r>
              <a:rPr lang="en-US" dirty="0" smtClean="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20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2533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INTRODUCTION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066800"/>
            <a:ext cx="59218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Library developed by Facebook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To develop interactive and reusable components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It can render client side and server side both.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It is using concept of </a:t>
            </a:r>
            <a:r>
              <a:rPr lang="en-US" b="1" i="1" dirty="0"/>
              <a:t>Virtual </a:t>
            </a:r>
            <a:r>
              <a:rPr lang="en-US" b="1" i="1" dirty="0" smtClean="0"/>
              <a:t>DOM </a:t>
            </a:r>
            <a:r>
              <a:rPr lang="en-US" dirty="0" smtClean="0"/>
              <a:t>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Least amount of DOM manipulation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0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Props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4562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We can access the props like 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45" y="1452265"/>
            <a:ext cx="592455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580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Props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4562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We can access the props like 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38" y="1452265"/>
            <a:ext cx="650557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921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PropTypes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66431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sometimes people are making mistakes to pass props </a:t>
            </a:r>
          </a:p>
          <a:p>
            <a:endParaRPr lang="en-US" dirty="0"/>
          </a:p>
          <a:p>
            <a:r>
              <a:rPr lang="en-US" dirty="0" smtClean="0"/>
              <a:t>Let’s say in Header I am passing the prop as </a:t>
            </a:r>
            <a:r>
              <a:rPr lang="en-US" b="1" i="1" dirty="0" smtClean="0"/>
              <a:t>true</a:t>
            </a:r>
          </a:p>
          <a:p>
            <a:endParaRPr lang="en-US" b="1" i="1" dirty="0"/>
          </a:p>
          <a:p>
            <a:endParaRPr lang="en-US" b="1" i="1" dirty="0" smtClean="0"/>
          </a:p>
          <a:p>
            <a:endParaRPr lang="en-US" b="1" i="1" dirty="0"/>
          </a:p>
          <a:p>
            <a:r>
              <a:rPr lang="en-US" dirty="0" smtClean="0"/>
              <a:t>But in the component it is expecting a string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84" y="1964222"/>
            <a:ext cx="30575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84" y="3124200"/>
            <a:ext cx="62579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84" y="5295900"/>
            <a:ext cx="21336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73015" y="5926256"/>
            <a:ext cx="391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 the output it will show nothing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5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PropTypes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6684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we can validate that </a:t>
            </a:r>
            <a:r>
              <a:rPr lang="en-US" sz="2000" b="1" i="1" dirty="0">
                <a:solidFill>
                  <a:schemeClr val="bg2">
                    <a:lumMod val="50000"/>
                  </a:schemeClr>
                </a:solidFill>
              </a:rPr>
              <a:t>In Normal World of </a:t>
            </a:r>
            <a:r>
              <a:rPr lang="en-US" sz="2000" b="1" i="1" dirty="0" err="1">
                <a:solidFill>
                  <a:schemeClr val="bg2">
                    <a:lumMod val="50000"/>
                  </a:schemeClr>
                </a:solidFill>
              </a:rPr>
              <a:t>Javascript</a:t>
            </a:r>
            <a:endParaRPr lang="en-US" sz="24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47800"/>
            <a:ext cx="885825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874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PropTypes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3708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bg2">
                    <a:lumMod val="50000"/>
                  </a:schemeClr>
                </a:solidFill>
              </a:rPr>
              <a:t>We can also write it like</a:t>
            </a:r>
            <a:endParaRPr lang="en-US" sz="24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63" y="1603470"/>
            <a:ext cx="8496300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63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PropTypes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2331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bg2">
                    <a:lumMod val="50000"/>
                  </a:schemeClr>
                </a:solidFill>
              </a:rPr>
              <a:t>In React World</a:t>
            </a:r>
            <a:endParaRPr lang="en-US" sz="24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752600"/>
            <a:ext cx="612379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we need to include an </a:t>
            </a:r>
            <a:r>
              <a:rPr lang="en-US" dirty="0" err="1" smtClean="0"/>
              <a:t>npm</a:t>
            </a:r>
            <a:r>
              <a:rPr lang="en-US" dirty="0" smtClean="0"/>
              <a:t>, built by React team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54" y="2171700"/>
            <a:ext cx="39243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61" y="2613476"/>
            <a:ext cx="8496300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51466" y="2636222"/>
            <a:ext cx="178286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b="1" dirty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1345" y="3505200"/>
            <a:ext cx="24032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 Can remove this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37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PropTypes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2331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bg2">
                    <a:lumMod val="50000"/>
                  </a:schemeClr>
                </a:solidFill>
              </a:rPr>
              <a:t>In React World</a:t>
            </a:r>
            <a:endParaRPr lang="en-US" sz="24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752600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 prop is required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84" y="2240732"/>
            <a:ext cx="43910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323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2000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Virtual DOM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6465"/>
            <a:ext cx="741045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96" y="6096000"/>
            <a:ext cx="17811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490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Events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55047"/>
            <a:ext cx="7581900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1345" y="4724400"/>
            <a:ext cx="261802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Always in Camel Case</a:t>
            </a:r>
          </a:p>
          <a:p>
            <a:endParaRPr lang="en-US" dirty="0"/>
          </a:p>
          <a:p>
            <a:r>
              <a:rPr lang="en-US" sz="2000" b="1" dirty="0" err="1" smtClean="0">
                <a:solidFill>
                  <a:schemeClr val="bg1"/>
                </a:solidFill>
              </a:rPr>
              <a:t>onClick</a:t>
            </a:r>
            <a:endParaRPr lang="en-US" sz="2000" b="1" dirty="0" smtClean="0">
              <a:solidFill>
                <a:schemeClr val="bg1"/>
              </a:solidFill>
            </a:endParaRPr>
          </a:p>
          <a:p>
            <a:r>
              <a:rPr lang="en-US" sz="2000" b="1" dirty="0" err="1" smtClean="0">
                <a:solidFill>
                  <a:schemeClr val="bg1"/>
                </a:solidFill>
              </a:rPr>
              <a:t>onChange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43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2762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 State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766465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have a Counter component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471487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4172634"/>
            <a:ext cx="8300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we are having Counter from state. And I can define default state in </a:t>
            </a:r>
          </a:p>
          <a:p>
            <a:r>
              <a:rPr lang="en-US" dirty="0" smtClean="0"/>
              <a:t>constructor as initial method of component</a:t>
            </a:r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45" y="4800600"/>
            <a:ext cx="231457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86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4761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INTRODUCTION - Applications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0668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497" y="775174"/>
            <a:ext cx="8839200" cy="4198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158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2762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 State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766465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we are using counter from state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4333875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0"/>
            <a:ext cx="876300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024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2762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 State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766465"/>
            <a:ext cx="782618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This.setState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it will call render method </a:t>
            </a:r>
            <a:r>
              <a:rPr lang="en-US" dirty="0" err="1" smtClean="0"/>
              <a:t>everytime</a:t>
            </a:r>
            <a:r>
              <a:rPr lang="en-US" dirty="0" smtClean="0"/>
              <a:t> after setting the </a:t>
            </a:r>
            <a:r>
              <a:rPr lang="en-US" smtClean="0"/>
              <a:t>state value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161955"/>
            <a:ext cx="872490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685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Element ref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766465"/>
            <a:ext cx="8299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Sometimes we need access </a:t>
            </a:r>
            <a:r>
              <a:rPr lang="en-US" dirty="0"/>
              <a:t>to the DOM node directly to get the value of </a:t>
            </a:r>
            <a:endParaRPr lang="en-US" dirty="0" smtClean="0"/>
          </a:p>
          <a:p>
            <a:r>
              <a:rPr lang="en-US" dirty="0" smtClean="0"/>
              <a:t>form </a:t>
            </a:r>
            <a:r>
              <a:rPr lang="en-US" dirty="0"/>
              <a:t>fields or for other </a:t>
            </a:r>
            <a:r>
              <a:rPr lang="en-US" dirty="0" smtClean="0"/>
              <a:t>reasons.</a:t>
            </a:r>
          </a:p>
          <a:p>
            <a:endParaRPr lang="en-US" dirty="0"/>
          </a:p>
          <a:p>
            <a:r>
              <a:rPr lang="en-US" dirty="0" smtClean="0"/>
              <a:t>In that case we can use refs.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2066925"/>
            <a:ext cx="880110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347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Key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766465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Lets say we have an array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247650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713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Key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766465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my render method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219200"/>
            <a:ext cx="64198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29000"/>
            <a:ext cx="66960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40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Key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766465"/>
            <a:ext cx="26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avoid this warning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683895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871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3297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 Lifecycle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990600"/>
            <a:ext cx="35974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componentWillMount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componentDidMount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componentWillReceiveProps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shouldComponentUpdate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componentWillUpdate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componentDidUpdate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componentWillUnmount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59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6838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 Lifecycle -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componentWillMount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1154668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When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485994" y="1435100"/>
            <a:ext cx="4402808" cy="40440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Before initial render, both client and server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275486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508000" y="3048000"/>
            <a:ext cx="2862963" cy="40440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Good spot to set initial state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4" y="4089916"/>
            <a:ext cx="46005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8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6821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 Lifecycle -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componentDidMount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1154668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When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485994" y="1435100"/>
            <a:ext cx="1258358" cy="40440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After render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275486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508000" y="3048000"/>
            <a:ext cx="7006983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Access DOM, integrate with frameworks, set timers, AJAX requests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3924300"/>
            <a:ext cx="49053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275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784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 Lifecycle -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componentWillReceiveProps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1154668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When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485994" y="1435100"/>
            <a:ext cx="5639364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When receiving new props. Not called on initial render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275486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508000" y="3048000"/>
            <a:ext cx="2473434" cy="40440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Set state before a render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98" y="4070866"/>
            <a:ext cx="57435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28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3645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INTRODUCTION - DOM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066800"/>
            <a:ext cx="72122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DOM – Document object model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Internal structure for browser to store and render webpages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When we update DOM the page gets re-render itself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This is </a:t>
            </a:r>
            <a:r>
              <a:rPr lang="en-US" b="1" dirty="0" smtClean="0"/>
              <a:t>expensive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9096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7117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 Lifecycle -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componentWillUpdate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1154668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When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485994" y="1435100"/>
            <a:ext cx="7309693" cy="8412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Imidiately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before rendering when new props or state are being received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Not called on initial render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275486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508000" y="3048000"/>
            <a:ext cx="2197718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Prepare for an update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94" y="4038600"/>
            <a:ext cx="41719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387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6928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 Lifecycle -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componentDidUpdate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1154668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When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485994" y="1435100"/>
            <a:ext cx="3792705" cy="8412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After component update to the DOM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Not called for the initial render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275486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508000" y="3048000"/>
            <a:ext cx="3679212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Work with the DOM after as update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06" y="3838575"/>
            <a:ext cx="60198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967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7265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 Lifecycle -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componentWillUnmount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1154668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When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485994" y="1435100"/>
            <a:ext cx="6008055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Immediately before component is removed from the DOM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275486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508000" y="3048000"/>
            <a:ext cx="854401" cy="40440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Cleanup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5" y="3905250"/>
            <a:ext cx="74485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312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2518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Assignment -2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761526"/>
            <a:ext cx="7469085" cy="556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4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286000"/>
            <a:ext cx="4905375" cy="257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6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280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React HTTP Service Call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914400"/>
            <a:ext cx="52277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axios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Let’s import first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 err="1" smtClean="0"/>
              <a:t>componentWillMount</a:t>
            </a:r>
            <a:r>
              <a:rPr lang="en-US" dirty="0" smtClean="0"/>
              <a:t> I can call my service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1283732"/>
            <a:ext cx="5867400" cy="3164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npm</a:t>
            </a:r>
            <a:r>
              <a:rPr lang="en-US" dirty="0" smtClean="0"/>
              <a:t> install --save </a:t>
            </a:r>
            <a:r>
              <a:rPr lang="en-US" dirty="0" err="1" smtClean="0"/>
              <a:t>axios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3276600"/>
            <a:ext cx="877252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0"/>
            <a:ext cx="31146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45897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280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React HTTP Service Call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784860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357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4259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Single Page Application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544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1949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Assignment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066800"/>
            <a:ext cx="8986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To Do – There is a text box in which you can type your task  and by clicking</a:t>
            </a:r>
          </a:p>
          <a:p>
            <a:r>
              <a:rPr lang="en-US" dirty="0"/>
              <a:t> </a:t>
            </a:r>
            <a:r>
              <a:rPr lang="en-US" dirty="0" smtClean="0"/>
              <a:t>   on Add button it should be added to the list. And by clicking on (x) button</a:t>
            </a:r>
          </a:p>
          <a:p>
            <a:r>
              <a:rPr lang="en-US" dirty="0"/>
              <a:t> </a:t>
            </a:r>
            <a:r>
              <a:rPr lang="en-US" dirty="0" smtClean="0"/>
              <a:t>   it should remove that task.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133600"/>
            <a:ext cx="3268396" cy="392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6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14043"/>
            <a:ext cx="7048500" cy="473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2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5963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INTRODUCTION – React updating DOM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066800"/>
            <a:ext cx="84802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React is using concept of </a:t>
            </a:r>
            <a:r>
              <a:rPr lang="en-US" b="1" dirty="0" smtClean="0"/>
              <a:t>Virtual DOM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It’s a internal structure of React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Mimic the browser DOM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Doesn’t do any actual rendering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Everything is done in its Virtual DOM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First it identifies what has </a:t>
            </a:r>
            <a:r>
              <a:rPr lang="en-US" dirty="0" smtClean="0"/>
              <a:t>changed &gt; Second</a:t>
            </a:r>
            <a:r>
              <a:rPr lang="en-US" dirty="0"/>
              <a:t>, Where it needs to update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This is </a:t>
            </a:r>
            <a:r>
              <a:rPr lang="en-US" b="1" dirty="0" smtClean="0"/>
              <a:t>fast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9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240279" y="851917"/>
            <a:ext cx="450456" cy="299415"/>
          </a:xfrm>
          <a:custGeom>
            <a:avLst/>
            <a:gdLst>
              <a:gd name="connsiteX0" fmla="*/ 12954 w 600608"/>
              <a:gd name="connsiteY0" fmla="*/ 12953 h 299415"/>
              <a:gd name="connsiteX1" fmla="*/ 12954 w 600608"/>
              <a:gd name="connsiteY1" fmla="*/ 199339 h 299415"/>
              <a:gd name="connsiteX2" fmla="*/ 587654 w 600608"/>
              <a:gd name="connsiteY2" fmla="*/ 199339 h 299415"/>
              <a:gd name="connsiteX3" fmla="*/ 587654 w 600608"/>
              <a:gd name="connsiteY3" fmla="*/ 286461 h 2994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00608" h="299415">
                <a:moveTo>
                  <a:pt x="12954" y="12953"/>
                </a:moveTo>
                <a:lnTo>
                  <a:pt x="12954" y="199339"/>
                </a:lnTo>
                <a:lnTo>
                  <a:pt x="587654" y="199339"/>
                </a:lnTo>
                <a:lnTo>
                  <a:pt x="587654" y="286461"/>
                </a:lnTo>
              </a:path>
            </a:pathLst>
          </a:custGeom>
          <a:ln w="25400">
            <a:solidFill>
              <a:srgbClr val="C1511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809368" y="1723645"/>
            <a:ext cx="450456" cy="299415"/>
          </a:xfrm>
          <a:custGeom>
            <a:avLst/>
            <a:gdLst>
              <a:gd name="connsiteX0" fmla="*/ 12954 w 600608"/>
              <a:gd name="connsiteY0" fmla="*/ 12954 h 299415"/>
              <a:gd name="connsiteX1" fmla="*/ 12954 w 600608"/>
              <a:gd name="connsiteY1" fmla="*/ 199339 h 299415"/>
              <a:gd name="connsiteX2" fmla="*/ 587654 w 600608"/>
              <a:gd name="connsiteY2" fmla="*/ 199339 h 299415"/>
              <a:gd name="connsiteX3" fmla="*/ 587654 w 600608"/>
              <a:gd name="connsiteY3" fmla="*/ 286461 h 2994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00608" h="299415">
                <a:moveTo>
                  <a:pt x="12954" y="12954"/>
                </a:moveTo>
                <a:lnTo>
                  <a:pt x="12954" y="199339"/>
                </a:lnTo>
                <a:lnTo>
                  <a:pt x="587654" y="199339"/>
                </a:lnTo>
                <a:lnTo>
                  <a:pt x="587654" y="286461"/>
                </a:lnTo>
              </a:path>
            </a:pathLst>
          </a:custGeom>
          <a:ln w="25400">
            <a:solidFill>
              <a:srgbClr val="DB5D1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78460" y="1723645"/>
            <a:ext cx="450456" cy="299415"/>
          </a:xfrm>
          <a:custGeom>
            <a:avLst/>
            <a:gdLst>
              <a:gd name="connsiteX0" fmla="*/ 587654 w 600608"/>
              <a:gd name="connsiteY0" fmla="*/ 12954 h 299415"/>
              <a:gd name="connsiteX1" fmla="*/ 587654 w 600608"/>
              <a:gd name="connsiteY1" fmla="*/ 199339 h 299415"/>
              <a:gd name="connsiteX2" fmla="*/ 12954 w 600608"/>
              <a:gd name="connsiteY2" fmla="*/ 199339 h 299415"/>
              <a:gd name="connsiteX3" fmla="*/ 12954 w 600608"/>
              <a:gd name="connsiteY3" fmla="*/ 286461 h 2994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00608" h="299415">
                <a:moveTo>
                  <a:pt x="587654" y="12954"/>
                </a:moveTo>
                <a:lnTo>
                  <a:pt x="587654" y="199339"/>
                </a:lnTo>
                <a:lnTo>
                  <a:pt x="12954" y="199339"/>
                </a:lnTo>
                <a:lnTo>
                  <a:pt x="12954" y="286461"/>
                </a:lnTo>
              </a:path>
            </a:pathLst>
          </a:custGeom>
          <a:ln w="25400">
            <a:solidFill>
              <a:srgbClr val="DB5D1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809371" y="851917"/>
            <a:ext cx="450456" cy="299415"/>
          </a:xfrm>
          <a:custGeom>
            <a:avLst/>
            <a:gdLst>
              <a:gd name="connsiteX0" fmla="*/ 587654 w 600608"/>
              <a:gd name="connsiteY0" fmla="*/ 12953 h 299415"/>
              <a:gd name="connsiteX1" fmla="*/ 587654 w 600608"/>
              <a:gd name="connsiteY1" fmla="*/ 199339 h 299415"/>
              <a:gd name="connsiteX2" fmla="*/ 12954 w 600608"/>
              <a:gd name="connsiteY2" fmla="*/ 199339 h 299415"/>
              <a:gd name="connsiteX3" fmla="*/ 12954 w 600608"/>
              <a:gd name="connsiteY3" fmla="*/ 286461 h 2994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00608" h="299415">
                <a:moveTo>
                  <a:pt x="587654" y="12953"/>
                </a:moveTo>
                <a:lnTo>
                  <a:pt x="587654" y="199339"/>
                </a:lnTo>
                <a:lnTo>
                  <a:pt x="12954" y="199339"/>
                </a:lnTo>
                <a:lnTo>
                  <a:pt x="12954" y="286461"/>
                </a:lnTo>
              </a:path>
            </a:pathLst>
          </a:custGeom>
          <a:ln w="25400">
            <a:solidFill>
              <a:srgbClr val="C1511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975105" y="367285"/>
            <a:ext cx="705230" cy="595884"/>
          </a:xfrm>
          <a:custGeom>
            <a:avLst/>
            <a:gdLst>
              <a:gd name="connsiteX0" fmla="*/ 0 w 940307"/>
              <a:gd name="connsiteY0" fmla="*/ 59588 h 595884"/>
              <a:gd name="connsiteX1" fmla="*/ 59588 w 940307"/>
              <a:gd name="connsiteY1" fmla="*/ 0 h 595884"/>
              <a:gd name="connsiteX2" fmla="*/ 880719 w 940307"/>
              <a:gd name="connsiteY2" fmla="*/ 0 h 595884"/>
              <a:gd name="connsiteX3" fmla="*/ 940307 w 940307"/>
              <a:gd name="connsiteY3" fmla="*/ 59588 h 595884"/>
              <a:gd name="connsiteX4" fmla="*/ 940307 w 940307"/>
              <a:gd name="connsiteY4" fmla="*/ 536295 h 595884"/>
              <a:gd name="connsiteX5" fmla="*/ 880719 w 940307"/>
              <a:gd name="connsiteY5" fmla="*/ 595884 h 595884"/>
              <a:gd name="connsiteX6" fmla="*/ 59588 w 940307"/>
              <a:gd name="connsiteY6" fmla="*/ 595884 h 595884"/>
              <a:gd name="connsiteX7" fmla="*/ 0 w 940307"/>
              <a:gd name="connsiteY7" fmla="*/ 536295 h 595884"/>
              <a:gd name="connsiteX8" fmla="*/ 0 w 940307"/>
              <a:gd name="connsiteY8" fmla="*/ 59588 h 5958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0307" h="595884">
                <a:moveTo>
                  <a:pt x="0" y="59588"/>
                </a:moveTo>
                <a:cubicBezTo>
                  <a:pt x="0" y="26682"/>
                  <a:pt x="26682" y="0"/>
                  <a:pt x="59588" y="0"/>
                </a:cubicBezTo>
                <a:lnTo>
                  <a:pt x="880719" y="0"/>
                </a:lnTo>
                <a:cubicBezTo>
                  <a:pt x="913625" y="0"/>
                  <a:pt x="940307" y="26682"/>
                  <a:pt x="940307" y="59588"/>
                </a:cubicBezTo>
                <a:lnTo>
                  <a:pt x="940307" y="536295"/>
                </a:lnTo>
                <a:cubicBezTo>
                  <a:pt x="940307" y="569201"/>
                  <a:pt x="913625" y="595884"/>
                  <a:pt x="880719" y="595884"/>
                </a:cubicBezTo>
                <a:lnTo>
                  <a:pt x="59588" y="595884"/>
                </a:lnTo>
                <a:cubicBezTo>
                  <a:pt x="26682" y="595884"/>
                  <a:pt x="0" y="569201"/>
                  <a:pt x="0" y="536295"/>
                </a:cubicBezTo>
                <a:lnTo>
                  <a:pt x="0" y="5958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970342" y="360934"/>
            <a:ext cx="714755" cy="608584"/>
          </a:xfrm>
          <a:custGeom>
            <a:avLst/>
            <a:gdLst>
              <a:gd name="connsiteX0" fmla="*/ 6350 w 953007"/>
              <a:gd name="connsiteY0" fmla="*/ 65938 h 608584"/>
              <a:gd name="connsiteX1" fmla="*/ 65938 w 953007"/>
              <a:gd name="connsiteY1" fmla="*/ 6350 h 608584"/>
              <a:gd name="connsiteX2" fmla="*/ 887069 w 953007"/>
              <a:gd name="connsiteY2" fmla="*/ 6350 h 608584"/>
              <a:gd name="connsiteX3" fmla="*/ 946657 w 953007"/>
              <a:gd name="connsiteY3" fmla="*/ 65938 h 608584"/>
              <a:gd name="connsiteX4" fmla="*/ 946657 w 953007"/>
              <a:gd name="connsiteY4" fmla="*/ 542645 h 608584"/>
              <a:gd name="connsiteX5" fmla="*/ 887069 w 953007"/>
              <a:gd name="connsiteY5" fmla="*/ 602233 h 608584"/>
              <a:gd name="connsiteX6" fmla="*/ 65938 w 953007"/>
              <a:gd name="connsiteY6" fmla="*/ 602233 h 608584"/>
              <a:gd name="connsiteX7" fmla="*/ 6350 w 953007"/>
              <a:gd name="connsiteY7" fmla="*/ 542645 h 608584"/>
              <a:gd name="connsiteX8" fmla="*/ 6350 w 953007"/>
              <a:gd name="connsiteY8" fmla="*/ 65938 h 6085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007" h="608584">
                <a:moveTo>
                  <a:pt x="6350" y="65938"/>
                </a:moveTo>
                <a:cubicBezTo>
                  <a:pt x="6350" y="33032"/>
                  <a:pt x="33032" y="6350"/>
                  <a:pt x="65938" y="6350"/>
                </a:cubicBezTo>
                <a:lnTo>
                  <a:pt x="887069" y="6350"/>
                </a:lnTo>
                <a:cubicBezTo>
                  <a:pt x="919975" y="6350"/>
                  <a:pt x="946657" y="33032"/>
                  <a:pt x="946657" y="65938"/>
                </a:cubicBezTo>
                <a:lnTo>
                  <a:pt x="946657" y="542645"/>
                </a:lnTo>
                <a:cubicBezTo>
                  <a:pt x="946657" y="575551"/>
                  <a:pt x="919975" y="602233"/>
                  <a:pt x="887069" y="602233"/>
                </a:cubicBezTo>
                <a:lnTo>
                  <a:pt x="65938" y="602233"/>
                </a:lnTo>
                <a:cubicBezTo>
                  <a:pt x="33032" y="602233"/>
                  <a:pt x="6350" y="575551"/>
                  <a:pt x="6350" y="542645"/>
                </a:cubicBezTo>
                <a:lnTo>
                  <a:pt x="6350" y="6593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2672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544192" y="1237489"/>
            <a:ext cx="705231" cy="597407"/>
          </a:xfrm>
          <a:custGeom>
            <a:avLst/>
            <a:gdLst>
              <a:gd name="connsiteX0" fmla="*/ 0 w 940308"/>
              <a:gd name="connsiteY0" fmla="*/ 59740 h 597407"/>
              <a:gd name="connsiteX1" fmla="*/ 59740 w 940308"/>
              <a:gd name="connsiteY1" fmla="*/ 0 h 597407"/>
              <a:gd name="connsiteX2" fmla="*/ 880567 w 940308"/>
              <a:gd name="connsiteY2" fmla="*/ 0 h 597407"/>
              <a:gd name="connsiteX3" fmla="*/ 940308 w 940308"/>
              <a:gd name="connsiteY3" fmla="*/ 59740 h 597407"/>
              <a:gd name="connsiteX4" fmla="*/ 940308 w 940308"/>
              <a:gd name="connsiteY4" fmla="*/ 537667 h 597407"/>
              <a:gd name="connsiteX5" fmla="*/ 880567 w 940308"/>
              <a:gd name="connsiteY5" fmla="*/ 597407 h 597407"/>
              <a:gd name="connsiteX6" fmla="*/ 59740 w 940308"/>
              <a:gd name="connsiteY6" fmla="*/ 597407 h 597407"/>
              <a:gd name="connsiteX7" fmla="*/ 0 w 940308"/>
              <a:gd name="connsiteY7" fmla="*/ 537667 h 597407"/>
              <a:gd name="connsiteX8" fmla="*/ 0 w 940308"/>
              <a:gd name="connsiteY8" fmla="*/ 59740 h 5974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0308" h="597407">
                <a:moveTo>
                  <a:pt x="0" y="59740"/>
                </a:moveTo>
                <a:cubicBezTo>
                  <a:pt x="0" y="26746"/>
                  <a:pt x="26746" y="0"/>
                  <a:pt x="59740" y="0"/>
                </a:cubicBezTo>
                <a:lnTo>
                  <a:pt x="880567" y="0"/>
                </a:lnTo>
                <a:cubicBezTo>
                  <a:pt x="913561" y="0"/>
                  <a:pt x="940308" y="26746"/>
                  <a:pt x="940308" y="59740"/>
                </a:cubicBezTo>
                <a:lnTo>
                  <a:pt x="940308" y="537667"/>
                </a:lnTo>
                <a:cubicBezTo>
                  <a:pt x="940308" y="570661"/>
                  <a:pt x="913561" y="597407"/>
                  <a:pt x="880567" y="597407"/>
                </a:cubicBezTo>
                <a:lnTo>
                  <a:pt x="59740" y="597407"/>
                </a:lnTo>
                <a:cubicBezTo>
                  <a:pt x="26746" y="597407"/>
                  <a:pt x="0" y="570661"/>
                  <a:pt x="0" y="537667"/>
                </a:cubicBezTo>
                <a:lnTo>
                  <a:pt x="0" y="597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539430" y="1231139"/>
            <a:ext cx="714756" cy="610107"/>
          </a:xfrm>
          <a:custGeom>
            <a:avLst/>
            <a:gdLst>
              <a:gd name="connsiteX0" fmla="*/ 6350 w 953008"/>
              <a:gd name="connsiteY0" fmla="*/ 66090 h 610107"/>
              <a:gd name="connsiteX1" fmla="*/ 66090 w 953008"/>
              <a:gd name="connsiteY1" fmla="*/ 6350 h 610107"/>
              <a:gd name="connsiteX2" fmla="*/ 886917 w 953008"/>
              <a:gd name="connsiteY2" fmla="*/ 6350 h 610107"/>
              <a:gd name="connsiteX3" fmla="*/ 946658 w 953008"/>
              <a:gd name="connsiteY3" fmla="*/ 66090 h 610107"/>
              <a:gd name="connsiteX4" fmla="*/ 946658 w 953008"/>
              <a:gd name="connsiteY4" fmla="*/ 544017 h 610107"/>
              <a:gd name="connsiteX5" fmla="*/ 886917 w 953008"/>
              <a:gd name="connsiteY5" fmla="*/ 603757 h 610107"/>
              <a:gd name="connsiteX6" fmla="*/ 66090 w 953008"/>
              <a:gd name="connsiteY6" fmla="*/ 603757 h 610107"/>
              <a:gd name="connsiteX7" fmla="*/ 6350 w 953008"/>
              <a:gd name="connsiteY7" fmla="*/ 544017 h 610107"/>
              <a:gd name="connsiteX8" fmla="*/ 6350 w 953008"/>
              <a:gd name="connsiteY8" fmla="*/ 66090 h 610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008" h="610107">
                <a:moveTo>
                  <a:pt x="6350" y="66090"/>
                </a:moveTo>
                <a:cubicBezTo>
                  <a:pt x="6350" y="33096"/>
                  <a:pt x="33096" y="6350"/>
                  <a:pt x="66090" y="6350"/>
                </a:cubicBezTo>
                <a:lnTo>
                  <a:pt x="886917" y="6350"/>
                </a:lnTo>
                <a:cubicBezTo>
                  <a:pt x="919911" y="6350"/>
                  <a:pt x="946658" y="33096"/>
                  <a:pt x="946658" y="66090"/>
                </a:cubicBezTo>
                <a:lnTo>
                  <a:pt x="946658" y="544017"/>
                </a:lnTo>
                <a:cubicBezTo>
                  <a:pt x="946658" y="577011"/>
                  <a:pt x="919911" y="603757"/>
                  <a:pt x="886917" y="603757"/>
                </a:cubicBezTo>
                <a:lnTo>
                  <a:pt x="66090" y="603757"/>
                </a:lnTo>
                <a:cubicBezTo>
                  <a:pt x="33096" y="603757"/>
                  <a:pt x="6350" y="577011"/>
                  <a:pt x="6350" y="544017"/>
                </a:cubicBezTo>
                <a:lnTo>
                  <a:pt x="6350" y="6609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2672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113281" y="2107693"/>
            <a:ext cx="705231" cy="597407"/>
          </a:xfrm>
          <a:custGeom>
            <a:avLst/>
            <a:gdLst>
              <a:gd name="connsiteX0" fmla="*/ 0 w 940308"/>
              <a:gd name="connsiteY0" fmla="*/ 59740 h 597407"/>
              <a:gd name="connsiteX1" fmla="*/ 59740 w 940308"/>
              <a:gd name="connsiteY1" fmla="*/ 0 h 597407"/>
              <a:gd name="connsiteX2" fmla="*/ 880567 w 940308"/>
              <a:gd name="connsiteY2" fmla="*/ 0 h 597407"/>
              <a:gd name="connsiteX3" fmla="*/ 940308 w 940308"/>
              <a:gd name="connsiteY3" fmla="*/ 59740 h 597407"/>
              <a:gd name="connsiteX4" fmla="*/ 940308 w 940308"/>
              <a:gd name="connsiteY4" fmla="*/ 537667 h 597407"/>
              <a:gd name="connsiteX5" fmla="*/ 880567 w 940308"/>
              <a:gd name="connsiteY5" fmla="*/ 597407 h 597407"/>
              <a:gd name="connsiteX6" fmla="*/ 59740 w 940308"/>
              <a:gd name="connsiteY6" fmla="*/ 597407 h 597407"/>
              <a:gd name="connsiteX7" fmla="*/ 0 w 940308"/>
              <a:gd name="connsiteY7" fmla="*/ 537667 h 597407"/>
              <a:gd name="connsiteX8" fmla="*/ 0 w 940308"/>
              <a:gd name="connsiteY8" fmla="*/ 59740 h 5974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0308" h="597407">
                <a:moveTo>
                  <a:pt x="0" y="59740"/>
                </a:moveTo>
                <a:cubicBezTo>
                  <a:pt x="0" y="26746"/>
                  <a:pt x="26746" y="0"/>
                  <a:pt x="59740" y="0"/>
                </a:cubicBezTo>
                <a:lnTo>
                  <a:pt x="880567" y="0"/>
                </a:lnTo>
                <a:cubicBezTo>
                  <a:pt x="913561" y="0"/>
                  <a:pt x="940308" y="26746"/>
                  <a:pt x="940308" y="59740"/>
                </a:cubicBezTo>
                <a:lnTo>
                  <a:pt x="940308" y="537667"/>
                </a:lnTo>
                <a:cubicBezTo>
                  <a:pt x="940308" y="570661"/>
                  <a:pt x="913561" y="597407"/>
                  <a:pt x="880567" y="597407"/>
                </a:cubicBezTo>
                <a:lnTo>
                  <a:pt x="59740" y="597407"/>
                </a:lnTo>
                <a:cubicBezTo>
                  <a:pt x="26746" y="597407"/>
                  <a:pt x="0" y="570661"/>
                  <a:pt x="0" y="537667"/>
                </a:cubicBezTo>
                <a:lnTo>
                  <a:pt x="0" y="597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108519" y="2101343"/>
            <a:ext cx="714756" cy="610107"/>
          </a:xfrm>
          <a:custGeom>
            <a:avLst/>
            <a:gdLst>
              <a:gd name="connsiteX0" fmla="*/ 6350 w 953008"/>
              <a:gd name="connsiteY0" fmla="*/ 66090 h 610107"/>
              <a:gd name="connsiteX1" fmla="*/ 66090 w 953008"/>
              <a:gd name="connsiteY1" fmla="*/ 6350 h 610107"/>
              <a:gd name="connsiteX2" fmla="*/ 886917 w 953008"/>
              <a:gd name="connsiteY2" fmla="*/ 6350 h 610107"/>
              <a:gd name="connsiteX3" fmla="*/ 946658 w 953008"/>
              <a:gd name="connsiteY3" fmla="*/ 66090 h 610107"/>
              <a:gd name="connsiteX4" fmla="*/ 946658 w 953008"/>
              <a:gd name="connsiteY4" fmla="*/ 544017 h 610107"/>
              <a:gd name="connsiteX5" fmla="*/ 886917 w 953008"/>
              <a:gd name="connsiteY5" fmla="*/ 603757 h 610107"/>
              <a:gd name="connsiteX6" fmla="*/ 66090 w 953008"/>
              <a:gd name="connsiteY6" fmla="*/ 603757 h 610107"/>
              <a:gd name="connsiteX7" fmla="*/ 6350 w 953008"/>
              <a:gd name="connsiteY7" fmla="*/ 544017 h 610107"/>
              <a:gd name="connsiteX8" fmla="*/ 6350 w 953008"/>
              <a:gd name="connsiteY8" fmla="*/ 66090 h 610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008" h="610107">
                <a:moveTo>
                  <a:pt x="6350" y="66090"/>
                </a:moveTo>
                <a:cubicBezTo>
                  <a:pt x="6350" y="33096"/>
                  <a:pt x="33096" y="6350"/>
                  <a:pt x="66090" y="6350"/>
                </a:cubicBezTo>
                <a:lnTo>
                  <a:pt x="886917" y="6350"/>
                </a:lnTo>
                <a:cubicBezTo>
                  <a:pt x="919911" y="6350"/>
                  <a:pt x="946658" y="33096"/>
                  <a:pt x="946658" y="66090"/>
                </a:cubicBezTo>
                <a:lnTo>
                  <a:pt x="946658" y="544017"/>
                </a:lnTo>
                <a:cubicBezTo>
                  <a:pt x="946658" y="577011"/>
                  <a:pt x="919911" y="603757"/>
                  <a:pt x="886917" y="603757"/>
                </a:cubicBezTo>
                <a:lnTo>
                  <a:pt x="66090" y="603757"/>
                </a:lnTo>
                <a:cubicBezTo>
                  <a:pt x="33096" y="603757"/>
                  <a:pt x="6350" y="577011"/>
                  <a:pt x="6350" y="544017"/>
                </a:cubicBezTo>
                <a:lnTo>
                  <a:pt x="6350" y="6609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2672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975104" y="2107693"/>
            <a:ext cx="705231" cy="597407"/>
          </a:xfrm>
          <a:custGeom>
            <a:avLst/>
            <a:gdLst>
              <a:gd name="connsiteX0" fmla="*/ 0 w 940308"/>
              <a:gd name="connsiteY0" fmla="*/ 59740 h 597407"/>
              <a:gd name="connsiteX1" fmla="*/ 59740 w 940308"/>
              <a:gd name="connsiteY1" fmla="*/ 0 h 597407"/>
              <a:gd name="connsiteX2" fmla="*/ 880567 w 940308"/>
              <a:gd name="connsiteY2" fmla="*/ 0 h 597407"/>
              <a:gd name="connsiteX3" fmla="*/ 940307 w 940308"/>
              <a:gd name="connsiteY3" fmla="*/ 59740 h 597407"/>
              <a:gd name="connsiteX4" fmla="*/ 940307 w 940308"/>
              <a:gd name="connsiteY4" fmla="*/ 537667 h 597407"/>
              <a:gd name="connsiteX5" fmla="*/ 880567 w 940308"/>
              <a:gd name="connsiteY5" fmla="*/ 597407 h 597407"/>
              <a:gd name="connsiteX6" fmla="*/ 59740 w 940308"/>
              <a:gd name="connsiteY6" fmla="*/ 597407 h 597407"/>
              <a:gd name="connsiteX7" fmla="*/ 0 w 940308"/>
              <a:gd name="connsiteY7" fmla="*/ 537667 h 597407"/>
              <a:gd name="connsiteX8" fmla="*/ 0 w 940308"/>
              <a:gd name="connsiteY8" fmla="*/ 59740 h 5974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0308" h="597407">
                <a:moveTo>
                  <a:pt x="0" y="59740"/>
                </a:moveTo>
                <a:cubicBezTo>
                  <a:pt x="0" y="26746"/>
                  <a:pt x="26746" y="0"/>
                  <a:pt x="59740" y="0"/>
                </a:cubicBezTo>
                <a:lnTo>
                  <a:pt x="880567" y="0"/>
                </a:lnTo>
                <a:cubicBezTo>
                  <a:pt x="913561" y="0"/>
                  <a:pt x="940307" y="26746"/>
                  <a:pt x="940307" y="59740"/>
                </a:cubicBezTo>
                <a:lnTo>
                  <a:pt x="940307" y="537667"/>
                </a:lnTo>
                <a:cubicBezTo>
                  <a:pt x="940307" y="570661"/>
                  <a:pt x="913561" y="597407"/>
                  <a:pt x="880567" y="597407"/>
                </a:cubicBezTo>
                <a:lnTo>
                  <a:pt x="59740" y="597407"/>
                </a:lnTo>
                <a:cubicBezTo>
                  <a:pt x="26746" y="597407"/>
                  <a:pt x="0" y="570661"/>
                  <a:pt x="0" y="537667"/>
                </a:cubicBezTo>
                <a:lnTo>
                  <a:pt x="0" y="597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970342" y="2101343"/>
            <a:ext cx="714756" cy="610107"/>
          </a:xfrm>
          <a:custGeom>
            <a:avLst/>
            <a:gdLst>
              <a:gd name="connsiteX0" fmla="*/ 6350 w 953008"/>
              <a:gd name="connsiteY0" fmla="*/ 66090 h 610107"/>
              <a:gd name="connsiteX1" fmla="*/ 66090 w 953008"/>
              <a:gd name="connsiteY1" fmla="*/ 6350 h 610107"/>
              <a:gd name="connsiteX2" fmla="*/ 886917 w 953008"/>
              <a:gd name="connsiteY2" fmla="*/ 6350 h 610107"/>
              <a:gd name="connsiteX3" fmla="*/ 946657 w 953008"/>
              <a:gd name="connsiteY3" fmla="*/ 66090 h 610107"/>
              <a:gd name="connsiteX4" fmla="*/ 946657 w 953008"/>
              <a:gd name="connsiteY4" fmla="*/ 544017 h 610107"/>
              <a:gd name="connsiteX5" fmla="*/ 886917 w 953008"/>
              <a:gd name="connsiteY5" fmla="*/ 603757 h 610107"/>
              <a:gd name="connsiteX6" fmla="*/ 66090 w 953008"/>
              <a:gd name="connsiteY6" fmla="*/ 603757 h 610107"/>
              <a:gd name="connsiteX7" fmla="*/ 6350 w 953008"/>
              <a:gd name="connsiteY7" fmla="*/ 544017 h 610107"/>
              <a:gd name="connsiteX8" fmla="*/ 6350 w 953008"/>
              <a:gd name="connsiteY8" fmla="*/ 66090 h 610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008" h="610107">
                <a:moveTo>
                  <a:pt x="6350" y="66090"/>
                </a:moveTo>
                <a:cubicBezTo>
                  <a:pt x="6350" y="33096"/>
                  <a:pt x="33096" y="6350"/>
                  <a:pt x="66090" y="6350"/>
                </a:cubicBezTo>
                <a:lnTo>
                  <a:pt x="886917" y="6350"/>
                </a:lnTo>
                <a:cubicBezTo>
                  <a:pt x="919911" y="6350"/>
                  <a:pt x="946657" y="33096"/>
                  <a:pt x="946657" y="66090"/>
                </a:cubicBezTo>
                <a:lnTo>
                  <a:pt x="946657" y="544017"/>
                </a:lnTo>
                <a:cubicBezTo>
                  <a:pt x="946657" y="577011"/>
                  <a:pt x="919911" y="603757"/>
                  <a:pt x="886917" y="603757"/>
                </a:cubicBezTo>
                <a:lnTo>
                  <a:pt x="66090" y="603757"/>
                </a:lnTo>
                <a:cubicBezTo>
                  <a:pt x="33096" y="603757"/>
                  <a:pt x="6350" y="577011"/>
                  <a:pt x="6350" y="544017"/>
                </a:cubicBezTo>
                <a:lnTo>
                  <a:pt x="6350" y="6609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2672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2406015" y="1237489"/>
            <a:ext cx="705231" cy="597407"/>
          </a:xfrm>
          <a:custGeom>
            <a:avLst/>
            <a:gdLst>
              <a:gd name="connsiteX0" fmla="*/ 0 w 940308"/>
              <a:gd name="connsiteY0" fmla="*/ 59740 h 597407"/>
              <a:gd name="connsiteX1" fmla="*/ 59740 w 940308"/>
              <a:gd name="connsiteY1" fmla="*/ 0 h 597407"/>
              <a:gd name="connsiteX2" fmla="*/ 880567 w 940308"/>
              <a:gd name="connsiteY2" fmla="*/ 0 h 597407"/>
              <a:gd name="connsiteX3" fmla="*/ 940308 w 940308"/>
              <a:gd name="connsiteY3" fmla="*/ 59740 h 597407"/>
              <a:gd name="connsiteX4" fmla="*/ 940308 w 940308"/>
              <a:gd name="connsiteY4" fmla="*/ 537667 h 597407"/>
              <a:gd name="connsiteX5" fmla="*/ 880567 w 940308"/>
              <a:gd name="connsiteY5" fmla="*/ 597407 h 597407"/>
              <a:gd name="connsiteX6" fmla="*/ 59740 w 940308"/>
              <a:gd name="connsiteY6" fmla="*/ 597407 h 597407"/>
              <a:gd name="connsiteX7" fmla="*/ 0 w 940308"/>
              <a:gd name="connsiteY7" fmla="*/ 537667 h 597407"/>
              <a:gd name="connsiteX8" fmla="*/ 0 w 940308"/>
              <a:gd name="connsiteY8" fmla="*/ 59740 h 5974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0308" h="597407">
                <a:moveTo>
                  <a:pt x="0" y="59740"/>
                </a:moveTo>
                <a:cubicBezTo>
                  <a:pt x="0" y="26746"/>
                  <a:pt x="26746" y="0"/>
                  <a:pt x="59740" y="0"/>
                </a:cubicBezTo>
                <a:lnTo>
                  <a:pt x="880567" y="0"/>
                </a:lnTo>
                <a:cubicBezTo>
                  <a:pt x="913561" y="0"/>
                  <a:pt x="940308" y="26746"/>
                  <a:pt x="940308" y="59740"/>
                </a:cubicBezTo>
                <a:lnTo>
                  <a:pt x="940308" y="537667"/>
                </a:lnTo>
                <a:cubicBezTo>
                  <a:pt x="940308" y="570661"/>
                  <a:pt x="913561" y="597407"/>
                  <a:pt x="880567" y="597407"/>
                </a:cubicBezTo>
                <a:lnTo>
                  <a:pt x="59740" y="597407"/>
                </a:lnTo>
                <a:cubicBezTo>
                  <a:pt x="26746" y="597407"/>
                  <a:pt x="0" y="570661"/>
                  <a:pt x="0" y="537667"/>
                </a:cubicBezTo>
                <a:lnTo>
                  <a:pt x="0" y="597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2401253" y="1231139"/>
            <a:ext cx="714756" cy="610107"/>
          </a:xfrm>
          <a:custGeom>
            <a:avLst/>
            <a:gdLst>
              <a:gd name="connsiteX0" fmla="*/ 6350 w 953008"/>
              <a:gd name="connsiteY0" fmla="*/ 66090 h 610107"/>
              <a:gd name="connsiteX1" fmla="*/ 66090 w 953008"/>
              <a:gd name="connsiteY1" fmla="*/ 6350 h 610107"/>
              <a:gd name="connsiteX2" fmla="*/ 886917 w 953008"/>
              <a:gd name="connsiteY2" fmla="*/ 6350 h 610107"/>
              <a:gd name="connsiteX3" fmla="*/ 946658 w 953008"/>
              <a:gd name="connsiteY3" fmla="*/ 66090 h 610107"/>
              <a:gd name="connsiteX4" fmla="*/ 946658 w 953008"/>
              <a:gd name="connsiteY4" fmla="*/ 544017 h 610107"/>
              <a:gd name="connsiteX5" fmla="*/ 886917 w 953008"/>
              <a:gd name="connsiteY5" fmla="*/ 603757 h 610107"/>
              <a:gd name="connsiteX6" fmla="*/ 66090 w 953008"/>
              <a:gd name="connsiteY6" fmla="*/ 603757 h 610107"/>
              <a:gd name="connsiteX7" fmla="*/ 6350 w 953008"/>
              <a:gd name="connsiteY7" fmla="*/ 544017 h 610107"/>
              <a:gd name="connsiteX8" fmla="*/ 6350 w 953008"/>
              <a:gd name="connsiteY8" fmla="*/ 66090 h 610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008" h="610107">
                <a:moveTo>
                  <a:pt x="6350" y="66090"/>
                </a:moveTo>
                <a:cubicBezTo>
                  <a:pt x="6350" y="33096"/>
                  <a:pt x="33096" y="6350"/>
                  <a:pt x="66090" y="6350"/>
                </a:cubicBezTo>
                <a:lnTo>
                  <a:pt x="886917" y="6350"/>
                </a:lnTo>
                <a:cubicBezTo>
                  <a:pt x="919911" y="6350"/>
                  <a:pt x="946658" y="33096"/>
                  <a:pt x="946658" y="66090"/>
                </a:cubicBezTo>
                <a:lnTo>
                  <a:pt x="946658" y="544017"/>
                </a:lnTo>
                <a:cubicBezTo>
                  <a:pt x="946658" y="577011"/>
                  <a:pt x="919911" y="603757"/>
                  <a:pt x="886917" y="603757"/>
                </a:cubicBezTo>
                <a:lnTo>
                  <a:pt x="66090" y="603757"/>
                </a:lnTo>
                <a:cubicBezTo>
                  <a:pt x="33096" y="603757"/>
                  <a:pt x="6350" y="577011"/>
                  <a:pt x="6350" y="544017"/>
                </a:cubicBezTo>
                <a:lnTo>
                  <a:pt x="6350" y="6609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2672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7010018" y="851917"/>
            <a:ext cx="450456" cy="299415"/>
          </a:xfrm>
          <a:custGeom>
            <a:avLst/>
            <a:gdLst>
              <a:gd name="connsiteX0" fmla="*/ 12954 w 600608"/>
              <a:gd name="connsiteY0" fmla="*/ 12953 h 299415"/>
              <a:gd name="connsiteX1" fmla="*/ 12954 w 600608"/>
              <a:gd name="connsiteY1" fmla="*/ 199339 h 299415"/>
              <a:gd name="connsiteX2" fmla="*/ 587654 w 600608"/>
              <a:gd name="connsiteY2" fmla="*/ 199339 h 299415"/>
              <a:gd name="connsiteX3" fmla="*/ 587654 w 600608"/>
              <a:gd name="connsiteY3" fmla="*/ 286461 h 2994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00608" h="299415">
                <a:moveTo>
                  <a:pt x="12954" y="12953"/>
                </a:moveTo>
                <a:lnTo>
                  <a:pt x="12954" y="199339"/>
                </a:lnTo>
                <a:lnTo>
                  <a:pt x="587654" y="199339"/>
                </a:lnTo>
                <a:lnTo>
                  <a:pt x="587654" y="286461"/>
                </a:lnTo>
              </a:path>
            </a:pathLst>
          </a:custGeom>
          <a:ln w="25400">
            <a:solidFill>
              <a:srgbClr val="416E7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6579108" y="1723645"/>
            <a:ext cx="881491" cy="299415"/>
          </a:xfrm>
          <a:custGeom>
            <a:avLst/>
            <a:gdLst>
              <a:gd name="connsiteX0" fmla="*/ 12954 w 1175321"/>
              <a:gd name="connsiteY0" fmla="*/ 12954 h 299415"/>
              <a:gd name="connsiteX1" fmla="*/ 12954 w 1175321"/>
              <a:gd name="connsiteY1" fmla="*/ 199339 h 299415"/>
              <a:gd name="connsiteX2" fmla="*/ 1162367 w 1175321"/>
              <a:gd name="connsiteY2" fmla="*/ 199339 h 299415"/>
              <a:gd name="connsiteX3" fmla="*/ 1162367 w 1175321"/>
              <a:gd name="connsiteY3" fmla="*/ 286461 h 2994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175321" h="299415">
                <a:moveTo>
                  <a:pt x="12954" y="12954"/>
                </a:moveTo>
                <a:lnTo>
                  <a:pt x="12954" y="199339"/>
                </a:lnTo>
                <a:lnTo>
                  <a:pt x="1162367" y="199339"/>
                </a:lnTo>
                <a:lnTo>
                  <a:pt x="1162367" y="286461"/>
                </a:lnTo>
              </a:path>
            </a:pathLst>
          </a:custGeom>
          <a:ln w="25400">
            <a:solidFill>
              <a:srgbClr val="4B7E8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6579108" y="1723645"/>
            <a:ext cx="38861" cy="299415"/>
          </a:xfrm>
          <a:custGeom>
            <a:avLst/>
            <a:gdLst>
              <a:gd name="connsiteX0" fmla="*/ 12954 w 51815"/>
              <a:gd name="connsiteY0" fmla="*/ 12954 h 299415"/>
              <a:gd name="connsiteX1" fmla="*/ 12954 w 51815"/>
              <a:gd name="connsiteY1" fmla="*/ 286461 h 2994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1815" h="299415">
                <a:moveTo>
                  <a:pt x="12954" y="12954"/>
                </a:moveTo>
                <a:lnTo>
                  <a:pt x="12954" y="286461"/>
                </a:lnTo>
              </a:path>
            </a:pathLst>
          </a:custGeom>
          <a:ln w="25400">
            <a:solidFill>
              <a:srgbClr val="4B7E8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5717281" y="1723645"/>
            <a:ext cx="881491" cy="299415"/>
          </a:xfrm>
          <a:custGeom>
            <a:avLst/>
            <a:gdLst>
              <a:gd name="connsiteX0" fmla="*/ 1162367 w 1175321"/>
              <a:gd name="connsiteY0" fmla="*/ 12954 h 299415"/>
              <a:gd name="connsiteX1" fmla="*/ 1162367 w 1175321"/>
              <a:gd name="connsiteY1" fmla="*/ 199339 h 299415"/>
              <a:gd name="connsiteX2" fmla="*/ 12954 w 1175321"/>
              <a:gd name="connsiteY2" fmla="*/ 199339 h 299415"/>
              <a:gd name="connsiteX3" fmla="*/ 12954 w 1175321"/>
              <a:gd name="connsiteY3" fmla="*/ 286461 h 2994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175321" h="299415">
                <a:moveTo>
                  <a:pt x="1162367" y="12954"/>
                </a:moveTo>
                <a:lnTo>
                  <a:pt x="1162367" y="199339"/>
                </a:lnTo>
                <a:lnTo>
                  <a:pt x="12954" y="199339"/>
                </a:lnTo>
                <a:lnTo>
                  <a:pt x="12954" y="286461"/>
                </a:lnTo>
              </a:path>
            </a:pathLst>
          </a:custGeom>
          <a:ln w="25400">
            <a:solidFill>
              <a:srgbClr val="4B7E8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6579109" y="851917"/>
            <a:ext cx="450456" cy="299415"/>
          </a:xfrm>
          <a:custGeom>
            <a:avLst/>
            <a:gdLst>
              <a:gd name="connsiteX0" fmla="*/ 587654 w 600608"/>
              <a:gd name="connsiteY0" fmla="*/ 12953 h 299415"/>
              <a:gd name="connsiteX1" fmla="*/ 587654 w 600608"/>
              <a:gd name="connsiteY1" fmla="*/ 199339 h 299415"/>
              <a:gd name="connsiteX2" fmla="*/ 12954 w 600608"/>
              <a:gd name="connsiteY2" fmla="*/ 199339 h 299415"/>
              <a:gd name="connsiteX3" fmla="*/ 12954 w 600608"/>
              <a:gd name="connsiteY3" fmla="*/ 286461 h 2994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00608" h="299415">
                <a:moveTo>
                  <a:pt x="587654" y="12953"/>
                </a:moveTo>
                <a:lnTo>
                  <a:pt x="587654" y="199339"/>
                </a:lnTo>
                <a:lnTo>
                  <a:pt x="12954" y="199339"/>
                </a:lnTo>
                <a:lnTo>
                  <a:pt x="12954" y="286461"/>
                </a:lnTo>
              </a:path>
            </a:pathLst>
          </a:custGeom>
          <a:ln w="25400">
            <a:solidFill>
              <a:srgbClr val="416E7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6744842" y="367285"/>
            <a:ext cx="705231" cy="595884"/>
          </a:xfrm>
          <a:custGeom>
            <a:avLst/>
            <a:gdLst>
              <a:gd name="connsiteX0" fmla="*/ 0 w 940308"/>
              <a:gd name="connsiteY0" fmla="*/ 59588 h 595884"/>
              <a:gd name="connsiteX1" fmla="*/ 59588 w 940308"/>
              <a:gd name="connsiteY1" fmla="*/ 0 h 595884"/>
              <a:gd name="connsiteX2" fmla="*/ 880719 w 940308"/>
              <a:gd name="connsiteY2" fmla="*/ 0 h 595884"/>
              <a:gd name="connsiteX3" fmla="*/ 940307 w 940308"/>
              <a:gd name="connsiteY3" fmla="*/ 59588 h 595884"/>
              <a:gd name="connsiteX4" fmla="*/ 940307 w 940308"/>
              <a:gd name="connsiteY4" fmla="*/ 536295 h 595884"/>
              <a:gd name="connsiteX5" fmla="*/ 880719 w 940308"/>
              <a:gd name="connsiteY5" fmla="*/ 595884 h 595884"/>
              <a:gd name="connsiteX6" fmla="*/ 59588 w 940308"/>
              <a:gd name="connsiteY6" fmla="*/ 595884 h 595884"/>
              <a:gd name="connsiteX7" fmla="*/ 0 w 940308"/>
              <a:gd name="connsiteY7" fmla="*/ 536295 h 595884"/>
              <a:gd name="connsiteX8" fmla="*/ 0 w 940308"/>
              <a:gd name="connsiteY8" fmla="*/ 59588 h 5958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0308" h="595884">
                <a:moveTo>
                  <a:pt x="0" y="59588"/>
                </a:moveTo>
                <a:cubicBezTo>
                  <a:pt x="0" y="26682"/>
                  <a:pt x="26682" y="0"/>
                  <a:pt x="59588" y="0"/>
                </a:cubicBezTo>
                <a:lnTo>
                  <a:pt x="880719" y="0"/>
                </a:lnTo>
                <a:cubicBezTo>
                  <a:pt x="913625" y="0"/>
                  <a:pt x="940307" y="26682"/>
                  <a:pt x="940307" y="59588"/>
                </a:cubicBezTo>
                <a:lnTo>
                  <a:pt x="940307" y="536295"/>
                </a:lnTo>
                <a:cubicBezTo>
                  <a:pt x="940307" y="569201"/>
                  <a:pt x="913625" y="595884"/>
                  <a:pt x="880719" y="595884"/>
                </a:cubicBezTo>
                <a:lnTo>
                  <a:pt x="59588" y="595884"/>
                </a:lnTo>
                <a:cubicBezTo>
                  <a:pt x="26682" y="595884"/>
                  <a:pt x="0" y="569201"/>
                  <a:pt x="0" y="536295"/>
                </a:cubicBezTo>
                <a:lnTo>
                  <a:pt x="0" y="5958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6740080" y="360934"/>
            <a:ext cx="714756" cy="608584"/>
          </a:xfrm>
          <a:custGeom>
            <a:avLst/>
            <a:gdLst>
              <a:gd name="connsiteX0" fmla="*/ 6350 w 953008"/>
              <a:gd name="connsiteY0" fmla="*/ 65938 h 608584"/>
              <a:gd name="connsiteX1" fmla="*/ 65938 w 953008"/>
              <a:gd name="connsiteY1" fmla="*/ 6350 h 608584"/>
              <a:gd name="connsiteX2" fmla="*/ 887069 w 953008"/>
              <a:gd name="connsiteY2" fmla="*/ 6350 h 608584"/>
              <a:gd name="connsiteX3" fmla="*/ 946657 w 953008"/>
              <a:gd name="connsiteY3" fmla="*/ 65938 h 608584"/>
              <a:gd name="connsiteX4" fmla="*/ 946657 w 953008"/>
              <a:gd name="connsiteY4" fmla="*/ 542645 h 608584"/>
              <a:gd name="connsiteX5" fmla="*/ 887069 w 953008"/>
              <a:gd name="connsiteY5" fmla="*/ 602233 h 608584"/>
              <a:gd name="connsiteX6" fmla="*/ 65938 w 953008"/>
              <a:gd name="connsiteY6" fmla="*/ 602233 h 608584"/>
              <a:gd name="connsiteX7" fmla="*/ 6350 w 953008"/>
              <a:gd name="connsiteY7" fmla="*/ 542645 h 608584"/>
              <a:gd name="connsiteX8" fmla="*/ 6350 w 953008"/>
              <a:gd name="connsiteY8" fmla="*/ 65938 h 6085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008" h="608584">
                <a:moveTo>
                  <a:pt x="6350" y="65938"/>
                </a:moveTo>
                <a:cubicBezTo>
                  <a:pt x="6350" y="33032"/>
                  <a:pt x="33032" y="6350"/>
                  <a:pt x="65938" y="6350"/>
                </a:cubicBezTo>
                <a:lnTo>
                  <a:pt x="887069" y="6350"/>
                </a:lnTo>
                <a:cubicBezTo>
                  <a:pt x="919975" y="6350"/>
                  <a:pt x="946657" y="33032"/>
                  <a:pt x="946657" y="65938"/>
                </a:cubicBezTo>
                <a:lnTo>
                  <a:pt x="946657" y="542645"/>
                </a:lnTo>
                <a:cubicBezTo>
                  <a:pt x="946657" y="575551"/>
                  <a:pt x="919975" y="602233"/>
                  <a:pt x="887069" y="602233"/>
                </a:cubicBezTo>
                <a:lnTo>
                  <a:pt x="65938" y="602233"/>
                </a:lnTo>
                <a:cubicBezTo>
                  <a:pt x="33032" y="602233"/>
                  <a:pt x="6350" y="575551"/>
                  <a:pt x="6350" y="542645"/>
                </a:cubicBezTo>
                <a:lnTo>
                  <a:pt x="6350" y="6593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548C9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6313932" y="1237489"/>
            <a:ext cx="705230" cy="597407"/>
          </a:xfrm>
          <a:custGeom>
            <a:avLst/>
            <a:gdLst>
              <a:gd name="connsiteX0" fmla="*/ 0 w 940307"/>
              <a:gd name="connsiteY0" fmla="*/ 59740 h 597407"/>
              <a:gd name="connsiteX1" fmla="*/ 59740 w 940307"/>
              <a:gd name="connsiteY1" fmla="*/ 0 h 597407"/>
              <a:gd name="connsiteX2" fmla="*/ 880567 w 940307"/>
              <a:gd name="connsiteY2" fmla="*/ 0 h 597407"/>
              <a:gd name="connsiteX3" fmla="*/ 940307 w 940307"/>
              <a:gd name="connsiteY3" fmla="*/ 59740 h 597407"/>
              <a:gd name="connsiteX4" fmla="*/ 940307 w 940307"/>
              <a:gd name="connsiteY4" fmla="*/ 537667 h 597407"/>
              <a:gd name="connsiteX5" fmla="*/ 880567 w 940307"/>
              <a:gd name="connsiteY5" fmla="*/ 597407 h 597407"/>
              <a:gd name="connsiteX6" fmla="*/ 59740 w 940307"/>
              <a:gd name="connsiteY6" fmla="*/ 597407 h 597407"/>
              <a:gd name="connsiteX7" fmla="*/ 0 w 940307"/>
              <a:gd name="connsiteY7" fmla="*/ 537667 h 597407"/>
              <a:gd name="connsiteX8" fmla="*/ 0 w 940307"/>
              <a:gd name="connsiteY8" fmla="*/ 59740 h 5974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0307" h="597407">
                <a:moveTo>
                  <a:pt x="0" y="59740"/>
                </a:moveTo>
                <a:cubicBezTo>
                  <a:pt x="0" y="26746"/>
                  <a:pt x="26746" y="0"/>
                  <a:pt x="59740" y="0"/>
                </a:cubicBezTo>
                <a:lnTo>
                  <a:pt x="880567" y="0"/>
                </a:lnTo>
                <a:cubicBezTo>
                  <a:pt x="913562" y="0"/>
                  <a:pt x="940307" y="26746"/>
                  <a:pt x="940307" y="59740"/>
                </a:cubicBezTo>
                <a:lnTo>
                  <a:pt x="940307" y="537667"/>
                </a:lnTo>
                <a:cubicBezTo>
                  <a:pt x="940307" y="570661"/>
                  <a:pt x="913562" y="597407"/>
                  <a:pt x="880567" y="597407"/>
                </a:cubicBezTo>
                <a:lnTo>
                  <a:pt x="59740" y="597407"/>
                </a:lnTo>
                <a:cubicBezTo>
                  <a:pt x="26746" y="597407"/>
                  <a:pt x="0" y="570661"/>
                  <a:pt x="0" y="537667"/>
                </a:cubicBezTo>
                <a:lnTo>
                  <a:pt x="0" y="597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6309170" y="1231139"/>
            <a:ext cx="714755" cy="610107"/>
          </a:xfrm>
          <a:custGeom>
            <a:avLst/>
            <a:gdLst>
              <a:gd name="connsiteX0" fmla="*/ 6350 w 953007"/>
              <a:gd name="connsiteY0" fmla="*/ 66090 h 610107"/>
              <a:gd name="connsiteX1" fmla="*/ 66090 w 953007"/>
              <a:gd name="connsiteY1" fmla="*/ 6350 h 610107"/>
              <a:gd name="connsiteX2" fmla="*/ 886917 w 953007"/>
              <a:gd name="connsiteY2" fmla="*/ 6350 h 610107"/>
              <a:gd name="connsiteX3" fmla="*/ 946657 w 953007"/>
              <a:gd name="connsiteY3" fmla="*/ 66090 h 610107"/>
              <a:gd name="connsiteX4" fmla="*/ 946657 w 953007"/>
              <a:gd name="connsiteY4" fmla="*/ 544017 h 610107"/>
              <a:gd name="connsiteX5" fmla="*/ 886917 w 953007"/>
              <a:gd name="connsiteY5" fmla="*/ 603757 h 610107"/>
              <a:gd name="connsiteX6" fmla="*/ 66090 w 953007"/>
              <a:gd name="connsiteY6" fmla="*/ 603757 h 610107"/>
              <a:gd name="connsiteX7" fmla="*/ 6350 w 953007"/>
              <a:gd name="connsiteY7" fmla="*/ 544017 h 610107"/>
              <a:gd name="connsiteX8" fmla="*/ 6350 w 953007"/>
              <a:gd name="connsiteY8" fmla="*/ 66090 h 610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007" h="610107">
                <a:moveTo>
                  <a:pt x="6350" y="66090"/>
                </a:moveTo>
                <a:cubicBezTo>
                  <a:pt x="6350" y="33096"/>
                  <a:pt x="33096" y="6350"/>
                  <a:pt x="66090" y="6350"/>
                </a:cubicBezTo>
                <a:lnTo>
                  <a:pt x="886917" y="6350"/>
                </a:lnTo>
                <a:cubicBezTo>
                  <a:pt x="919912" y="6350"/>
                  <a:pt x="946657" y="33096"/>
                  <a:pt x="946657" y="66090"/>
                </a:cubicBezTo>
                <a:lnTo>
                  <a:pt x="946657" y="544017"/>
                </a:lnTo>
                <a:cubicBezTo>
                  <a:pt x="946657" y="577011"/>
                  <a:pt x="919912" y="603757"/>
                  <a:pt x="886917" y="603757"/>
                </a:cubicBezTo>
                <a:lnTo>
                  <a:pt x="66090" y="603757"/>
                </a:lnTo>
                <a:cubicBezTo>
                  <a:pt x="33096" y="603757"/>
                  <a:pt x="6350" y="577011"/>
                  <a:pt x="6350" y="544017"/>
                </a:cubicBezTo>
                <a:lnTo>
                  <a:pt x="6350" y="6609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548C9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452111" y="2107693"/>
            <a:ext cx="705230" cy="597407"/>
          </a:xfrm>
          <a:custGeom>
            <a:avLst/>
            <a:gdLst>
              <a:gd name="connsiteX0" fmla="*/ 0 w 940307"/>
              <a:gd name="connsiteY0" fmla="*/ 59740 h 597407"/>
              <a:gd name="connsiteX1" fmla="*/ 59740 w 940307"/>
              <a:gd name="connsiteY1" fmla="*/ 0 h 597407"/>
              <a:gd name="connsiteX2" fmla="*/ 880567 w 940307"/>
              <a:gd name="connsiteY2" fmla="*/ 0 h 597407"/>
              <a:gd name="connsiteX3" fmla="*/ 940307 w 940307"/>
              <a:gd name="connsiteY3" fmla="*/ 59740 h 597407"/>
              <a:gd name="connsiteX4" fmla="*/ 940307 w 940307"/>
              <a:gd name="connsiteY4" fmla="*/ 537667 h 597407"/>
              <a:gd name="connsiteX5" fmla="*/ 880567 w 940307"/>
              <a:gd name="connsiteY5" fmla="*/ 597407 h 597407"/>
              <a:gd name="connsiteX6" fmla="*/ 59740 w 940307"/>
              <a:gd name="connsiteY6" fmla="*/ 597407 h 597407"/>
              <a:gd name="connsiteX7" fmla="*/ 0 w 940307"/>
              <a:gd name="connsiteY7" fmla="*/ 537667 h 597407"/>
              <a:gd name="connsiteX8" fmla="*/ 0 w 940307"/>
              <a:gd name="connsiteY8" fmla="*/ 59740 h 5974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0307" h="597407">
                <a:moveTo>
                  <a:pt x="0" y="59740"/>
                </a:moveTo>
                <a:cubicBezTo>
                  <a:pt x="0" y="26746"/>
                  <a:pt x="26745" y="0"/>
                  <a:pt x="59740" y="0"/>
                </a:cubicBezTo>
                <a:lnTo>
                  <a:pt x="880567" y="0"/>
                </a:lnTo>
                <a:cubicBezTo>
                  <a:pt x="913561" y="0"/>
                  <a:pt x="940307" y="26746"/>
                  <a:pt x="940307" y="59740"/>
                </a:cubicBezTo>
                <a:lnTo>
                  <a:pt x="940307" y="537667"/>
                </a:lnTo>
                <a:cubicBezTo>
                  <a:pt x="940307" y="570661"/>
                  <a:pt x="913561" y="597407"/>
                  <a:pt x="880567" y="597407"/>
                </a:cubicBezTo>
                <a:lnTo>
                  <a:pt x="59740" y="597407"/>
                </a:lnTo>
                <a:cubicBezTo>
                  <a:pt x="26745" y="597407"/>
                  <a:pt x="0" y="570661"/>
                  <a:pt x="0" y="537667"/>
                </a:cubicBezTo>
                <a:lnTo>
                  <a:pt x="0" y="597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5447348" y="2101343"/>
            <a:ext cx="714755" cy="610107"/>
          </a:xfrm>
          <a:custGeom>
            <a:avLst/>
            <a:gdLst>
              <a:gd name="connsiteX0" fmla="*/ 6350 w 953007"/>
              <a:gd name="connsiteY0" fmla="*/ 66090 h 610107"/>
              <a:gd name="connsiteX1" fmla="*/ 66090 w 953007"/>
              <a:gd name="connsiteY1" fmla="*/ 6350 h 610107"/>
              <a:gd name="connsiteX2" fmla="*/ 886917 w 953007"/>
              <a:gd name="connsiteY2" fmla="*/ 6350 h 610107"/>
              <a:gd name="connsiteX3" fmla="*/ 946657 w 953007"/>
              <a:gd name="connsiteY3" fmla="*/ 66090 h 610107"/>
              <a:gd name="connsiteX4" fmla="*/ 946657 w 953007"/>
              <a:gd name="connsiteY4" fmla="*/ 544017 h 610107"/>
              <a:gd name="connsiteX5" fmla="*/ 886917 w 953007"/>
              <a:gd name="connsiteY5" fmla="*/ 603757 h 610107"/>
              <a:gd name="connsiteX6" fmla="*/ 66090 w 953007"/>
              <a:gd name="connsiteY6" fmla="*/ 603757 h 610107"/>
              <a:gd name="connsiteX7" fmla="*/ 6350 w 953007"/>
              <a:gd name="connsiteY7" fmla="*/ 544017 h 610107"/>
              <a:gd name="connsiteX8" fmla="*/ 6350 w 953007"/>
              <a:gd name="connsiteY8" fmla="*/ 66090 h 610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007" h="610107">
                <a:moveTo>
                  <a:pt x="6350" y="66090"/>
                </a:moveTo>
                <a:cubicBezTo>
                  <a:pt x="6350" y="33096"/>
                  <a:pt x="33095" y="6350"/>
                  <a:pt x="66090" y="6350"/>
                </a:cubicBezTo>
                <a:lnTo>
                  <a:pt x="886917" y="6350"/>
                </a:lnTo>
                <a:cubicBezTo>
                  <a:pt x="919911" y="6350"/>
                  <a:pt x="946657" y="33096"/>
                  <a:pt x="946657" y="66090"/>
                </a:cubicBezTo>
                <a:lnTo>
                  <a:pt x="946657" y="544017"/>
                </a:lnTo>
                <a:cubicBezTo>
                  <a:pt x="946657" y="577011"/>
                  <a:pt x="919911" y="603757"/>
                  <a:pt x="886917" y="603757"/>
                </a:cubicBezTo>
                <a:lnTo>
                  <a:pt x="66090" y="603757"/>
                </a:lnTo>
                <a:cubicBezTo>
                  <a:pt x="33095" y="603757"/>
                  <a:pt x="6350" y="577011"/>
                  <a:pt x="6350" y="544017"/>
                </a:cubicBezTo>
                <a:lnTo>
                  <a:pt x="6350" y="6609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548C9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6313932" y="2107693"/>
            <a:ext cx="705230" cy="597407"/>
          </a:xfrm>
          <a:custGeom>
            <a:avLst/>
            <a:gdLst>
              <a:gd name="connsiteX0" fmla="*/ 0 w 940307"/>
              <a:gd name="connsiteY0" fmla="*/ 59740 h 597407"/>
              <a:gd name="connsiteX1" fmla="*/ 59740 w 940307"/>
              <a:gd name="connsiteY1" fmla="*/ 0 h 597407"/>
              <a:gd name="connsiteX2" fmla="*/ 880567 w 940307"/>
              <a:gd name="connsiteY2" fmla="*/ 0 h 597407"/>
              <a:gd name="connsiteX3" fmla="*/ 940307 w 940307"/>
              <a:gd name="connsiteY3" fmla="*/ 59740 h 597407"/>
              <a:gd name="connsiteX4" fmla="*/ 940307 w 940307"/>
              <a:gd name="connsiteY4" fmla="*/ 537667 h 597407"/>
              <a:gd name="connsiteX5" fmla="*/ 880567 w 940307"/>
              <a:gd name="connsiteY5" fmla="*/ 597407 h 597407"/>
              <a:gd name="connsiteX6" fmla="*/ 59740 w 940307"/>
              <a:gd name="connsiteY6" fmla="*/ 597407 h 597407"/>
              <a:gd name="connsiteX7" fmla="*/ 0 w 940307"/>
              <a:gd name="connsiteY7" fmla="*/ 537667 h 597407"/>
              <a:gd name="connsiteX8" fmla="*/ 0 w 940307"/>
              <a:gd name="connsiteY8" fmla="*/ 59740 h 5974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0307" h="597407">
                <a:moveTo>
                  <a:pt x="0" y="59740"/>
                </a:moveTo>
                <a:cubicBezTo>
                  <a:pt x="0" y="26746"/>
                  <a:pt x="26746" y="0"/>
                  <a:pt x="59740" y="0"/>
                </a:cubicBezTo>
                <a:lnTo>
                  <a:pt x="880567" y="0"/>
                </a:lnTo>
                <a:cubicBezTo>
                  <a:pt x="913562" y="0"/>
                  <a:pt x="940307" y="26746"/>
                  <a:pt x="940307" y="59740"/>
                </a:cubicBezTo>
                <a:lnTo>
                  <a:pt x="940307" y="537667"/>
                </a:lnTo>
                <a:cubicBezTo>
                  <a:pt x="940307" y="570661"/>
                  <a:pt x="913562" y="597407"/>
                  <a:pt x="880567" y="597407"/>
                </a:cubicBezTo>
                <a:lnTo>
                  <a:pt x="59740" y="597407"/>
                </a:lnTo>
                <a:cubicBezTo>
                  <a:pt x="26746" y="597407"/>
                  <a:pt x="0" y="570661"/>
                  <a:pt x="0" y="537667"/>
                </a:cubicBezTo>
                <a:lnTo>
                  <a:pt x="0" y="597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6309170" y="2101343"/>
            <a:ext cx="714755" cy="610107"/>
          </a:xfrm>
          <a:custGeom>
            <a:avLst/>
            <a:gdLst>
              <a:gd name="connsiteX0" fmla="*/ 6350 w 953007"/>
              <a:gd name="connsiteY0" fmla="*/ 66090 h 610107"/>
              <a:gd name="connsiteX1" fmla="*/ 66090 w 953007"/>
              <a:gd name="connsiteY1" fmla="*/ 6350 h 610107"/>
              <a:gd name="connsiteX2" fmla="*/ 886917 w 953007"/>
              <a:gd name="connsiteY2" fmla="*/ 6350 h 610107"/>
              <a:gd name="connsiteX3" fmla="*/ 946657 w 953007"/>
              <a:gd name="connsiteY3" fmla="*/ 66090 h 610107"/>
              <a:gd name="connsiteX4" fmla="*/ 946657 w 953007"/>
              <a:gd name="connsiteY4" fmla="*/ 544017 h 610107"/>
              <a:gd name="connsiteX5" fmla="*/ 886917 w 953007"/>
              <a:gd name="connsiteY5" fmla="*/ 603757 h 610107"/>
              <a:gd name="connsiteX6" fmla="*/ 66090 w 953007"/>
              <a:gd name="connsiteY6" fmla="*/ 603757 h 610107"/>
              <a:gd name="connsiteX7" fmla="*/ 6350 w 953007"/>
              <a:gd name="connsiteY7" fmla="*/ 544017 h 610107"/>
              <a:gd name="connsiteX8" fmla="*/ 6350 w 953007"/>
              <a:gd name="connsiteY8" fmla="*/ 66090 h 610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007" h="610107">
                <a:moveTo>
                  <a:pt x="6350" y="66090"/>
                </a:moveTo>
                <a:cubicBezTo>
                  <a:pt x="6350" y="33096"/>
                  <a:pt x="33096" y="6350"/>
                  <a:pt x="66090" y="6350"/>
                </a:cubicBezTo>
                <a:lnTo>
                  <a:pt x="886917" y="6350"/>
                </a:lnTo>
                <a:cubicBezTo>
                  <a:pt x="919912" y="6350"/>
                  <a:pt x="946657" y="33096"/>
                  <a:pt x="946657" y="66090"/>
                </a:cubicBezTo>
                <a:lnTo>
                  <a:pt x="946657" y="544017"/>
                </a:lnTo>
                <a:cubicBezTo>
                  <a:pt x="946657" y="577011"/>
                  <a:pt x="919912" y="603757"/>
                  <a:pt x="886917" y="603757"/>
                </a:cubicBezTo>
                <a:lnTo>
                  <a:pt x="66090" y="603757"/>
                </a:lnTo>
                <a:cubicBezTo>
                  <a:pt x="33096" y="603757"/>
                  <a:pt x="6350" y="577011"/>
                  <a:pt x="6350" y="544017"/>
                </a:cubicBezTo>
                <a:lnTo>
                  <a:pt x="6350" y="6609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548C9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7175753" y="2107693"/>
            <a:ext cx="705231" cy="597407"/>
          </a:xfrm>
          <a:custGeom>
            <a:avLst/>
            <a:gdLst>
              <a:gd name="connsiteX0" fmla="*/ 0 w 940308"/>
              <a:gd name="connsiteY0" fmla="*/ 59740 h 597407"/>
              <a:gd name="connsiteX1" fmla="*/ 59741 w 940308"/>
              <a:gd name="connsiteY1" fmla="*/ 0 h 597407"/>
              <a:gd name="connsiteX2" fmla="*/ 880567 w 940308"/>
              <a:gd name="connsiteY2" fmla="*/ 0 h 597407"/>
              <a:gd name="connsiteX3" fmla="*/ 940308 w 940308"/>
              <a:gd name="connsiteY3" fmla="*/ 59740 h 597407"/>
              <a:gd name="connsiteX4" fmla="*/ 940308 w 940308"/>
              <a:gd name="connsiteY4" fmla="*/ 537667 h 597407"/>
              <a:gd name="connsiteX5" fmla="*/ 880567 w 940308"/>
              <a:gd name="connsiteY5" fmla="*/ 597407 h 597407"/>
              <a:gd name="connsiteX6" fmla="*/ 59741 w 940308"/>
              <a:gd name="connsiteY6" fmla="*/ 597407 h 597407"/>
              <a:gd name="connsiteX7" fmla="*/ 0 w 940308"/>
              <a:gd name="connsiteY7" fmla="*/ 537667 h 597407"/>
              <a:gd name="connsiteX8" fmla="*/ 0 w 940308"/>
              <a:gd name="connsiteY8" fmla="*/ 59740 h 5974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0308" h="597407">
                <a:moveTo>
                  <a:pt x="0" y="59740"/>
                </a:moveTo>
                <a:cubicBezTo>
                  <a:pt x="0" y="26746"/>
                  <a:pt x="26746" y="0"/>
                  <a:pt x="59741" y="0"/>
                </a:cubicBezTo>
                <a:lnTo>
                  <a:pt x="880567" y="0"/>
                </a:lnTo>
                <a:cubicBezTo>
                  <a:pt x="913562" y="0"/>
                  <a:pt x="940308" y="26746"/>
                  <a:pt x="940308" y="59740"/>
                </a:cubicBezTo>
                <a:lnTo>
                  <a:pt x="940308" y="537667"/>
                </a:lnTo>
                <a:cubicBezTo>
                  <a:pt x="940308" y="570661"/>
                  <a:pt x="913562" y="597407"/>
                  <a:pt x="880567" y="597407"/>
                </a:cubicBezTo>
                <a:lnTo>
                  <a:pt x="59741" y="597407"/>
                </a:lnTo>
                <a:cubicBezTo>
                  <a:pt x="26746" y="597407"/>
                  <a:pt x="0" y="570661"/>
                  <a:pt x="0" y="537667"/>
                </a:cubicBezTo>
                <a:lnTo>
                  <a:pt x="0" y="597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7170991" y="2101343"/>
            <a:ext cx="714756" cy="610107"/>
          </a:xfrm>
          <a:custGeom>
            <a:avLst/>
            <a:gdLst>
              <a:gd name="connsiteX0" fmla="*/ 6350 w 953008"/>
              <a:gd name="connsiteY0" fmla="*/ 66090 h 610107"/>
              <a:gd name="connsiteX1" fmla="*/ 66091 w 953008"/>
              <a:gd name="connsiteY1" fmla="*/ 6350 h 610107"/>
              <a:gd name="connsiteX2" fmla="*/ 886917 w 953008"/>
              <a:gd name="connsiteY2" fmla="*/ 6350 h 610107"/>
              <a:gd name="connsiteX3" fmla="*/ 946658 w 953008"/>
              <a:gd name="connsiteY3" fmla="*/ 66090 h 610107"/>
              <a:gd name="connsiteX4" fmla="*/ 946658 w 953008"/>
              <a:gd name="connsiteY4" fmla="*/ 544017 h 610107"/>
              <a:gd name="connsiteX5" fmla="*/ 886917 w 953008"/>
              <a:gd name="connsiteY5" fmla="*/ 603757 h 610107"/>
              <a:gd name="connsiteX6" fmla="*/ 66091 w 953008"/>
              <a:gd name="connsiteY6" fmla="*/ 603757 h 610107"/>
              <a:gd name="connsiteX7" fmla="*/ 6350 w 953008"/>
              <a:gd name="connsiteY7" fmla="*/ 544017 h 610107"/>
              <a:gd name="connsiteX8" fmla="*/ 6350 w 953008"/>
              <a:gd name="connsiteY8" fmla="*/ 66090 h 610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008" h="610107">
                <a:moveTo>
                  <a:pt x="6350" y="66090"/>
                </a:moveTo>
                <a:cubicBezTo>
                  <a:pt x="6350" y="33096"/>
                  <a:pt x="33096" y="6350"/>
                  <a:pt x="66091" y="6350"/>
                </a:cubicBezTo>
                <a:lnTo>
                  <a:pt x="886917" y="6350"/>
                </a:lnTo>
                <a:cubicBezTo>
                  <a:pt x="919912" y="6350"/>
                  <a:pt x="946658" y="33096"/>
                  <a:pt x="946658" y="66090"/>
                </a:cubicBezTo>
                <a:lnTo>
                  <a:pt x="946658" y="544017"/>
                </a:lnTo>
                <a:cubicBezTo>
                  <a:pt x="946658" y="577011"/>
                  <a:pt x="919912" y="603757"/>
                  <a:pt x="886917" y="603757"/>
                </a:cubicBezTo>
                <a:lnTo>
                  <a:pt x="66091" y="603757"/>
                </a:lnTo>
                <a:cubicBezTo>
                  <a:pt x="33096" y="603757"/>
                  <a:pt x="6350" y="577011"/>
                  <a:pt x="6350" y="544017"/>
                </a:cubicBezTo>
                <a:lnTo>
                  <a:pt x="6350" y="6609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548C9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175753" y="1237489"/>
            <a:ext cx="705231" cy="597407"/>
          </a:xfrm>
          <a:custGeom>
            <a:avLst/>
            <a:gdLst>
              <a:gd name="connsiteX0" fmla="*/ 0 w 940308"/>
              <a:gd name="connsiteY0" fmla="*/ 59740 h 597407"/>
              <a:gd name="connsiteX1" fmla="*/ 59741 w 940308"/>
              <a:gd name="connsiteY1" fmla="*/ 0 h 597407"/>
              <a:gd name="connsiteX2" fmla="*/ 880567 w 940308"/>
              <a:gd name="connsiteY2" fmla="*/ 0 h 597407"/>
              <a:gd name="connsiteX3" fmla="*/ 940308 w 940308"/>
              <a:gd name="connsiteY3" fmla="*/ 59740 h 597407"/>
              <a:gd name="connsiteX4" fmla="*/ 940308 w 940308"/>
              <a:gd name="connsiteY4" fmla="*/ 537667 h 597407"/>
              <a:gd name="connsiteX5" fmla="*/ 880567 w 940308"/>
              <a:gd name="connsiteY5" fmla="*/ 597407 h 597407"/>
              <a:gd name="connsiteX6" fmla="*/ 59741 w 940308"/>
              <a:gd name="connsiteY6" fmla="*/ 597407 h 597407"/>
              <a:gd name="connsiteX7" fmla="*/ 0 w 940308"/>
              <a:gd name="connsiteY7" fmla="*/ 537667 h 597407"/>
              <a:gd name="connsiteX8" fmla="*/ 0 w 940308"/>
              <a:gd name="connsiteY8" fmla="*/ 59740 h 5974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0308" h="597407">
                <a:moveTo>
                  <a:pt x="0" y="59740"/>
                </a:moveTo>
                <a:cubicBezTo>
                  <a:pt x="0" y="26746"/>
                  <a:pt x="26746" y="0"/>
                  <a:pt x="59741" y="0"/>
                </a:cubicBezTo>
                <a:lnTo>
                  <a:pt x="880567" y="0"/>
                </a:lnTo>
                <a:cubicBezTo>
                  <a:pt x="913562" y="0"/>
                  <a:pt x="940308" y="26746"/>
                  <a:pt x="940308" y="59740"/>
                </a:cubicBezTo>
                <a:lnTo>
                  <a:pt x="940308" y="537667"/>
                </a:lnTo>
                <a:cubicBezTo>
                  <a:pt x="940308" y="570661"/>
                  <a:pt x="913562" y="597407"/>
                  <a:pt x="880567" y="597407"/>
                </a:cubicBezTo>
                <a:lnTo>
                  <a:pt x="59741" y="597407"/>
                </a:lnTo>
                <a:cubicBezTo>
                  <a:pt x="26746" y="597407"/>
                  <a:pt x="0" y="570661"/>
                  <a:pt x="0" y="537667"/>
                </a:cubicBezTo>
                <a:lnTo>
                  <a:pt x="0" y="597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7170991" y="1231139"/>
            <a:ext cx="714756" cy="610107"/>
          </a:xfrm>
          <a:custGeom>
            <a:avLst/>
            <a:gdLst>
              <a:gd name="connsiteX0" fmla="*/ 6350 w 953008"/>
              <a:gd name="connsiteY0" fmla="*/ 66090 h 610107"/>
              <a:gd name="connsiteX1" fmla="*/ 66091 w 953008"/>
              <a:gd name="connsiteY1" fmla="*/ 6350 h 610107"/>
              <a:gd name="connsiteX2" fmla="*/ 886917 w 953008"/>
              <a:gd name="connsiteY2" fmla="*/ 6350 h 610107"/>
              <a:gd name="connsiteX3" fmla="*/ 946658 w 953008"/>
              <a:gd name="connsiteY3" fmla="*/ 66090 h 610107"/>
              <a:gd name="connsiteX4" fmla="*/ 946658 w 953008"/>
              <a:gd name="connsiteY4" fmla="*/ 544017 h 610107"/>
              <a:gd name="connsiteX5" fmla="*/ 886917 w 953008"/>
              <a:gd name="connsiteY5" fmla="*/ 603757 h 610107"/>
              <a:gd name="connsiteX6" fmla="*/ 66091 w 953008"/>
              <a:gd name="connsiteY6" fmla="*/ 603757 h 610107"/>
              <a:gd name="connsiteX7" fmla="*/ 6350 w 953008"/>
              <a:gd name="connsiteY7" fmla="*/ 544017 h 610107"/>
              <a:gd name="connsiteX8" fmla="*/ 6350 w 953008"/>
              <a:gd name="connsiteY8" fmla="*/ 66090 h 610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008" h="610107">
                <a:moveTo>
                  <a:pt x="6350" y="66090"/>
                </a:moveTo>
                <a:cubicBezTo>
                  <a:pt x="6350" y="33096"/>
                  <a:pt x="33096" y="6350"/>
                  <a:pt x="66091" y="6350"/>
                </a:cubicBezTo>
                <a:lnTo>
                  <a:pt x="886917" y="6350"/>
                </a:lnTo>
                <a:cubicBezTo>
                  <a:pt x="919912" y="6350"/>
                  <a:pt x="946658" y="33096"/>
                  <a:pt x="946658" y="66090"/>
                </a:cubicBezTo>
                <a:lnTo>
                  <a:pt x="946658" y="544017"/>
                </a:lnTo>
                <a:cubicBezTo>
                  <a:pt x="946658" y="577011"/>
                  <a:pt x="919912" y="603757"/>
                  <a:pt x="886917" y="603757"/>
                </a:cubicBezTo>
                <a:lnTo>
                  <a:pt x="66091" y="603757"/>
                </a:lnTo>
                <a:cubicBezTo>
                  <a:pt x="33096" y="603757"/>
                  <a:pt x="6350" y="577011"/>
                  <a:pt x="6350" y="544017"/>
                </a:cubicBezTo>
                <a:lnTo>
                  <a:pt x="6350" y="6609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548C9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808601" y="4014216"/>
            <a:ext cx="517112" cy="341706"/>
          </a:xfrm>
          <a:custGeom>
            <a:avLst/>
            <a:gdLst>
              <a:gd name="connsiteX0" fmla="*/ 12953 w 689483"/>
              <a:gd name="connsiteY0" fmla="*/ 12953 h 341706"/>
              <a:gd name="connsiteX1" fmla="*/ 12953 w 689483"/>
              <a:gd name="connsiteY1" fmla="*/ 228167 h 341706"/>
              <a:gd name="connsiteX2" fmla="*/ 676528 w 689483"/>
              <a:gd name="connsiteY2" fmla="*/ 228167 h 341706"/>
              <a:gd name="connsiteX3" fmla="*/ 676528 w 689483"/>
              <a:gd name="connsiteY3" fmla="*/ 328752 h 3417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89483" h="341706">
                <a:moveTo>
                  <a:pt x="12953" y="12953"/>
                </a:moveTo>
                <a:lnTo>
                  <a:pt x="12953" y="228167"/>
                </a:lnTo>
                <a:lnTo>
                  <a:pt x="676528" y="228167"/>
                </a:lnTo>
                <a:lnTo>
                  <a:pt x="676528" y="328752"/>
                </a:lnTo>
              </a:path>
            </a:pathLst>
          </a:custGeom>
          <a:ln w="25400">
            <a:solidFill>
              <a:srgbClr val="C1511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311396" y="5020055"/>
            <a:ext cx="1014803" cy="341706"/>
          </a:xfrm>
          <a:custGeom>
            <a:avLst/>
            <a:gdLst>
              <a:gd name="connsiteX0" fmla="*/ 12953 w 1353070"/>
              <a:gd name="connsiteY0" fmla="*/ 12953 h 341706"/>
              <a:gd name="connsiteX1" fmla="*/ 12953 w 1353070"/>
              <a:gd name="connsiteY1" fmla="*/ 228168 h 341706"/>
              <a:gd name="connsiteX2" fmla="*/ 1340116 w 1353070"/>
              <a:gd name="connsiteY2" fmla="*/ 228168 h 341706"/>
              <a:gd name="connsiteX3" fmla="*/ 1340116 w 1353070"/>
              <a:gd name="connsiteY3" fmla="*/ 328752 h 3417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353070" h="341706">
                <a:moveTo>
                  <a:pt x="12953" y="12953"/>
                </a:moveTo>
                <a:lnTo>
                  <a:pt x="12953" y="228168"/>
                </a:lnTo>
                <a:lnTo>
                  <a:pt x="1340116" y="228168"/>
                </a:lnTo>
                <a:lnTo>
                  <a:pt x="1340116" y="328752"/>
                </a:lnTo>
              </a:path>
            </a:pathLst>
          </a:custGeom>
          <a:ln w="25400">
            <a:solidFill>
              <a:srgbClr val="DB5D1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311397" y="5020055"/>
            <a:ext cx="38861" cy="341706"/>
          </a:xfrm>
          <a:custGeom>
            <a:avLst/>
            <a:gdLst>
              <a:gd name="connsiteX0" fmla="*/ 12953 w 51815"/>
              <a:gd name="connsiteY0" fmla="*/ 12953 h 341706"/>
              <a:gd name="connsiteX1" fmla="*/ 12953 w 51815"/>
              <a:gd name="connsiteY1" fmla="*/ 328752 h 3417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1815" h="341706">
                <a:moveTo>
                  <a:pt x="12953" y="12953"/>
                </a:moveTo>
                <a:lnTo>
                  <a:pt x="12953" y="328752"/>
                </a:lnTo>
              </a:path>
            </a:pathLst>
          </a:custGeom>
          <a:ln w="25400">
            <a:solidFill>
              <a:srgbClr val="DB5D1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3315838" y="5020055"/>
            <a:ext cx="1014803" cy="341706"/>
          </a:xfrm>
          <a:custGeom>
            <a:avLst/>
            <a:gdLst>
              <a:gd name="connsiteX0" fmla="*/ 1340116 w 1353070"/>
              <a:gd name="connsiteY0" fmla="*/ 12953 h 341706"/>
              <a:gd name="connsiteX1" fmla="*/ 1340116 w 1353070"/>
              <a:gd name="connsiteY1" fmla="*/ 228168 h 341706"/>
              <a:gd name="connsiteX2" fmla="*/ 12953 w 1353070"/>
              <a:gd name="connsiteY2" fmla="*/ 228168 h 341706"/>
              <a:gd name="connsiteX3" fmla="*/ 12953 w 1353070"/>
              <a:gd name="connsiteY3" fmla="*/ 328752 h 3417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353070" h="341706">
                <a:moveTo>
                  <a:pt x="1340116" y="12953"/>
                </a:moveTo>
                <a:lnTo>
                  <a:pt x="1340116" y="228168"/>
                </a:lnTo>
                <a:lnTo>
                  <a:pt x="12953" y="228168"/>
                </a:lnTo>
                <a:lnTo>
                  <a:pt x="12953" y="328752"/>
                </a:lnTo>
              </a:path>
            </a:pathLst>
          </a:custGeom>
          <a:ln w="25400">
            <a:solidFill>
              <a:srgbClr val="DB5D1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4311398" y="4014216"/>
            <a:ext cx="517112" cy="341706"/>
          </a:xfrm>
          <a:custGeom>
            <a:avLst/>
            <a:gdLst>
              <a:gd name="connsiteX0" fmla="*/ 676528 w 689483"/>
              <a:gd name="connsiteY0" fmla="*/ 12953 h 341706"/>
              <a:gd name="connsiteX1" fmla="*/ 676528 w 689483"/>
              <a:gd name="connsiteY1" fmla="*/ 228167 h 341706"/>
              <a:gd name="connsiteX2" fmla="*/ 12953 w 689483"/>
              <a:gd name="connsiteY2" fmla="*/ 228167 h 341706"/>
              <a:gd name="connsiteX3" fmla="*/ 12953 w 689483"/>
              <a:gd name="connsiteY3" fmla="*/ 328752 h 3417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89483" h="341706">
                <a:moveTo>
                  <a:pt x="676528" y="12953"/>
                </a:moveTo>
                <a:lnTo>
                  <a:pt x="676528" y="228167"/>
                </a:lnTo>
                <a:lnTo>
                  <a:pt x="12953" y="228167"/>
                </a:lnTo>
                <a:lnTo>
                  <a:pt x="12953" y="328752"/>
                </a:lnTo>
              </a:path>
            </a:pathLst>
          </a:custGeom>
          <a:ln w="25400">
            <a:solidFill>
              <a:srgbClr val="C1511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4501133" y="3451859"/>
            <a:ext cx="813816" cy="688848"/>
          </a:xfrm>
          <a:custGeom>
            <a:avLst/>
            <a:gdLst>
              <a:gd name="connsiteX0" fmla="*/ 0 w 1085088"/>
              <a:gd name="connsiteY0" fmla="*/ 68884 h 688848"/>
              <a:gd name="connsiteX1" fmla="*/ 68884 w 1085088"/>
              <a:gd name="connsiteY1" fmla="*/ 0 h 688848"/>
              <a:gd name="connsiteX2" fmla="*/ 1016203 w 1085088"/>
              <a:gd name="connsiteY2" fmla="*/ 0 h 688848"/>
              <a:gd name="connsiteX3" fmla="*/ 1085088 w 1085088"/>
              <a:gd name="connsiteY3" fmla="*/ 68884 h 688848"/>
              <a:gd name="connsiteX4" fmla="*/ 1085088 w 1085088"/>
              <a:gd name="connsiteY4" fmla="*/ 619963 h 688848"/>
              <a:gd name="connsiteX5" fmla="*/ 1016203 w 1085088"/>
              <a:gd name="connsiteY5" fmla="*/ 688848 h 688848"/>
              <a:gd name="connsiteX6" fmla="*/ 68884 w 1085088"/>
              <a:gd name="connsiteY6" fmla="*/ 688848 h 688848"/>
              <a:gd name="connsiteX7" fmla="*/ 0 w 1085088"/>
              <a:gd name="connsiteY7" fmla="*/ 619963 h 688848"/>
              <a:gd name="connsiteX8" fmla="*/ 0 w 1085088"/>
              <a:gd name="connsiteY8" fmla="*/ 68884 h 6888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85088" h="688848">
                <a:moveTo>
                  <a:pt x="0" y="68884"/>
                </a:moveTo>
                <a:cubicBezTo>
                  <a:pt x="0" y="30835"/>
                  <a:pt x="30835" y="0"/>
                  <a:pt x="68884" y="0"/>
                </a:cubicBezTo>
                <a:lnTo>
                  <a:pt x="1016203" y="0"/>
                </a:lnTo>
                <a:cubicBezTo>
                  <a:pt x="1054252" y="0"/>
                  <a:pt x="1085088" y="30835"/>
                  <a:pt x="1085088" y="68884"/>
                </a:cubicBezTo>
                <a:lnTo>
                  <a:pt x="1085088" y="619963"/>
                </a:lnTo>
                <a:cubicBezTo>
                  <a:pt x="1085088" y="658012"/>
                  <a:pt x="1054252" y="688848"/>
                  <a:pt x="1016203" y="688848"/>
                </a:cubicBezTo>
                <a:lnTo>
                  <a:pt x="68884" y="688848"/>
                </a:lnTo>
                <a:cubicBezTo>
                  <a:pt x="30835" y="688848"/>
                  <a:pt x="0" y="658012"/>
                  <a:pt x="0" y="619963"/>
                </a:cubicBezTo>
                <a:lnTo>
                  <a:pt x="0" y="6888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4496371" y="3445509"/>
            <a:ext cx="823341" cy="701548"/>
          </a:xfrm>
          <a:custGeom>
            <a:avLst/>
            <a:gdLst>
              <a:gd name="connsiteX0" fmla="*/ 6350 w 1097788"/>
              <a:gd name="connsiteY0" fmla="*/ 75234 h 701548"/>
              <a:gd name="connsiteX1" fmla="*/ 75234 w 1097788"/>
              <a:gd name="connsiteY1" fmla="*/ 6350 h 701548"/>
              <a:gd name="connsiteX2" fmla="*/ 1022553 w 1097788"/>
              <a:gd name="connsiteY2" fmla="*/ 6350 h 701548"/>
              <a:gd name="connsiteX3" fmla="*/ 1091438 w 1097788"/>
              <a:gd name="connsiteY3" fmla="*/ 75234 h 701548"/>
              <a:gd name="connsiteX4" fmla="*/ 1091438 w 1097788"/>
              <a:gd name="connsiteY4" fmla="*/ 626313 h 701548"/>
              <a:gd name="connsiteX5" fmla="*/ 1022553 w 1097788"/>
              <a:gd name="connsiteY5" fmla="*/ 695198 h 701548"/>
              <a:gd name="connsiteX6" fmla="*/ 75234 w 1097788"/>
              <a:gd name="connsiteY6" fmla="*/ 695198 h 701548"/>
              <a:gd name="connsiteX7" fmla="*/ 6350 w 1097788"/>
              <a:gd name="connsiteY7" fmla="*/ 626313 h 701548"/>
              <a:gd name="connsiteX8" fmla="*/ 6350 w 1097788"/>
              <a:gd name="connsiteY8" fmla="*/ 75234 h 7015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97788" h="701548">
                <a:moveTo>
                  <a:pt x="6350" y="75234"/>
                </a:moveTo>
                <a:cubicBezTo>
                  <a:pt x="6350" y="37185"/>
                  <a:pt x="37185" y="6350"/>
                  <a:pt x="75234" y="6350"/>
                </a:cubicBezTo>
                <a:lnTo>
                  <a:pt x="1022553" y="6350"/>
                </a:lnTo>
                <a:cubicBezTo>
                  <a:pt x="1060602" y="6350"/>
                  <a:pt x="1091438" y="37185"/>
                  <a:pt x="1091438" y="75234"/>
                </a:cubicBezTo>
                <a:lnTo>
                  <a:pt x="1091438" y="626313"/>
                </a:lnTo>
                <a:cubicBezTo>
                  <a:pt x="1091438" y="664362"/>
                  <a:pt x="1060602" y="695198"/>
                  <a:pt x="1022553" y="695198"/>
                </a:cubicBezTo>
                <a:lnTo>
                  <a:pt x="75234" y="695198"/>
                </a:lnTo>
                <a:cubicBezTo>
                  <a:pt x="37185" y="695198"/>
                  <a:pt x="6350" y="664362"/>
                  <a:pt x="6350" y="626313"/>
                </a:cubicBezTo>
                <a:lnTo>
                  <a:pt x="6350" y="7523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2672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4003928" y="4457700"/>
            <a:ext cx="813816" cy="688848"/>
          </a:xfrm>
          <a:custGeom>
            <a:avLst/>
            <a:gdLst>
              <a:gd name="connsiteX0" fmla="*/ 0 w 1085088"/>
              <a:gd name="connsiteY0" fmla="*/ 68884 h 688848"/>
              <a:gd name="connsiteX1" fmla="*/ 68884 w 1085088"/>
              <a:gd name="connsiteY1" fmla="*/ 0 h 688848"/>
              <a:gd name="connsiteX2" fmla="*/ 1016203 w 1085088"/>
              <a:gd name="connsiteY2" fmla="*/ 0 h 688848"/>
              <a:gd name="connsiteX3" fmla="*/ 1085088 w 1085088"/>
              <a:gd name="connsiteY3" fmla="*/ 68884 h 688848"/>
              <a:gd name="connsiteX4" fmla="*/ 1085088 w 1085088"/>
              <a:gd name="connsiteY4" fmla="*/ 619963 h 688848"/>
              <a:gd name="connsiteX5" fmla="*/ 1016203 w 1085088"/>
              <a:gd name="connsiteY5" fmla="*/ 688847 h 688848"/>
              <a:gd name="connsiteX6" fmla="*/ 68884 w 1085088"/>
              <a:gd name="connsiteY6" fmla="*/ 688847 h 688848"/>
              <a:gd name="connsiteX7" fmla="*/ 0 w 1085088"/>
              <a:gd name="connsiteY7" fmla="*/ 619963 h 688848"/>
              <a:gd name="connsiteX8" fmla="*/ 0 w 1085088"/>
              <a:gd name="connsiteY8" fmla="*/ 68884 h 6888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85088" h="688848">
                <a:moveTo>
                  <a:pt x="0" y="68884"/>
                </a:moveTo>
                <a:cubicBezTo>
                  <a:pt x="0" y="30835"/>
                  <a:pt x="30835" y="0"/>
                  <a:pt x="68884" y="0"/>
                </a:cubicBezTo>
                <a:lnTo>
                  <a:pt x="1016203" y="0"/>
                </a:lnTo>
                <a:cubicBezTo>
                  <a:pt x="1054252" y="0"/>
                  <a:pt x="1085088" y="30835"/>
                  <a:pt x="1085088" y="68884"/>
                </a:cubicBezTo>
                <a:lnTo>
                  <a:pt x="1085088" y="619963"/>
                </a:lnTo>
                <a:cubicBezTo>
                  <a:pt x="1085088" y="658012"/>
                  <a:pt x="1054252" y="688847"/>
                  <a:pt x="1016203" y="688847"/>
                </a:cubicBezTo>
                <a:lnTo>
                  <a:pt x="68884" y="688847"/>
                </a:lnTo>
                <a:cubicBezTo>
                  <a:pt x="30835" y="688847"/>
                  <a:pt x="0" y="658012"/>
                  <a:pt x="0" y="619963"/>
                </a:cubicBezTo>
                <a:lnTo>
                  <a:pt x="0" y="6888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3999166" y="4451350"/>
            <a:ext cx="823341" cy="701548"/>
          </a:xfrm>
          <a:custGeom>
            <a:avLst/>
            <a:gdLst>
              <a:gd name="connsiteX0" fmla="*/ 6350 w 1097788"/>
              <a:gd name="connsiteY0" fmla="*/ 75234 h 701548"/>
              <a:gd name="connsiteX1" fmla="*/ 75234 w 1097788"/>
              <a:gd name="connsiteY1" fmla="*/ 6350 h 701548"/>
              <a:gd name="connsiteX2" fmla="*/ 1022553 w 1097788"/>
              <a:gd name="connsiteY2" fmla="*/ 6350 h 701548"/>
              <a:gd name="connsiteX3" fmla="*/ 1091438 w 1097788"/>
              <a:gd name="connsiteY3" fmla="*/ 75234 h 701548"/>
              <a:gd name="connsiteX4" fmla="*/ 1091438 w 1097788"/>
              <a:gd name="connsiteY4" fmla="*/ 626313 h 701548"/>
              <a:gd name="connsiteX5" fmla="*/ 1022553 w 1097788"/>
              <a:gd name="connsiteY5" fmla="*/ 695197 h 701548"/>
              <a:gd name="connsiteX6" fmla="*/ 75234 w 1097788"/>
              <a:gd name="connsiteY6" fmla="*/ 695197 h 701548"/>
              <a:gd name="connsiteX7" fmla="*/ 6350 w 1097788"/>
              <a:gd name="connsiteY7" fmla="*/ 626313 h 701548"/>
              <a:gd name="connsiteX8" fmla="*/ 6350 w 1097788"/>
              <a:gd name="connsiteY8" fmla="*/ 75234 h 7015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97788" h="701548">
                <a:moveTo>
                  <a:pt x="6350" y="75234"/>
                </a:moveTo>
                <a:cubicBezTo>
                  <a:pt x="6350" y="37185"/>
                  <a:pt x="37185" y="6350"/>
                  <a:pt x="75234" y="6350"/>
                </a:cubicBezTo>
                <a:lnTo>
                  <a:pt x="1022553" y="6350"/>
                </a:lnTo>
                <a:cubicBezTo>
                  <a:pt x="1060602" y="6350"/>
                  <a:pt x="1091438" y="37185"/>
                  <a:pt x="1091438" y="75234"/>
                </a:cubicBezTo>
                <a:lnTo>
                  <a:pt x="1091438" y="626313"/>
                </a:lnTo>
                <a:cubicBezTo>
                  <a:pt x="1091438" y="664362"/>
                  <a:pt x="1060602" y="695197"/>
                  <a:pt x="1022553" y="695197"/>
                </a:cubicBezTo>
                <a:lnTo>
                  <a:pt x="75234" y="695197"/>
                </a:lnTo>
                <a:cubicBezTo>
                  <a:pt x="37185" y="695197"/>
                  <a:pt x="6350" y="664362"/>
                  <a:pt x="6350" y="626313"/>
                </a:cubicBezTo>
                <a:lnTo>
                  <a:pt x="6350" y="7523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2672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3008375" y="5462014"/>
            <a:ext cx="813816" cy="690372"/>
          </a:xfrm>
          <a:custGeom>
            <a:avLst/>
            <a:gdLst>
              <a:gd name="connsiteX0" fmla="*/ 0 w 1085088"/>
              <a:gd name="connsiteY0" fmla="*/ 69037 h 690372"/>
              <a:gd name="connsiteX1" fmla="*/ 69037 w 1085088"/>
              <a:gd name="connsiteY1" fmla="*/ 0 h 690372"/>
              <a:gd name="connsiteX2" fmla="*/ 1016050 w 1085088"/>
              <a:gd name="connsiteY2" fmla="*/ 0 h 690372"/>
              <a:gd name="connsiteX3" fmla="*/ 1085088 w 1085088"/>
              <a:gd name="connsiteY3" fmla="*/ 69037 h 690372"/>
              <a:gd name="connsiteX4" fmla="*/ 1085088 w 1085088"/>
              <a:gd name="connsiteY4" fmla="*/ 621334 h 690372"/>
              <a:gd name="connsiteX5" fmla="*/ 1016050 w 1085088"/>
              <a:gd name="connsiteY5" fmla="*/ 690372 h 690372"/>
              <a:gd name="connsiteX6" fmla="*/ 69037 w 1085088"/>
              <a:gd name="connsiteY6" fmla="*/ 690372 h 690372"/>
              <a:gd name="connsiteX7" fmla="*/ 0 w 1085088"/>
              <a:gd name="connsiteY7" fmla="*/ 621334 h 690372"/>
              <a:gd name="connsiteX8" fmla="*/ 0 w 1085088"/>
              <a:gd name="connsiteY8" fmla="*/ 69037 h 6903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85088" h="690372">
                <a:moveTo>
                  <a:pt x="0" y="69037"/>
                </a:moveTo>
                <a:cubicBezTo>
                  <a:pt x="0" y="30911"/>
                  <a:pt x="30911" y="0"/>
                  <a:pt x="69037" y="0"/>
                </a:cubicBezTo>
                <a:lnTo>
                  <a:pt x="1016050" y="0"/>
                </a:lnTo>
                <a:cubicBezTo>
                  <a:pt x="1054176" y="0"/>
                  <a:pt x="1085088" y="30911"/>
                  <a:pt x="1085088" y="69037"/>
                </a:cubicBezTo>
                <a:lnTo>
                  <a:pt x="1085088" y="621334"/>
                </a:lnTo>
                <a:cubicBezTo>
                  <a:pt x="1085088" y="659460"/>
                  <a:pt x="1054176" y="690372"/>
                  <a:pt x="1016050" y="690372"/>
                </a:cubicBezTo>
                <a:lnTo>
                  <a:pt x="69037" y="690372"/>
                </a:lnTo>
                <a:cubicBezTo>
                  <a:pt x="30911" y="690372"/>
                  <a:pt x="0" y="659460"/>
                  <a:pt x="0" y="621334"/>
                </a:cubicBezTo>
                <a:lnTo>
                  <a:pt x="0" y="690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3003613" y="5455664"/>
            <a:ext cx="823341" cy="703072"/>
          </a:xfrm>
          <a:custGeom>
            <a:avLst/>
            <a:gdLst>
              <a:gd name="connsiteX0" fmla="*/ 6350 w 1097788"/>
              <a:gd name="connsiteY0" fmla="*/ 75387 h 703072"/>
              <a:gd name="connsiteX1" fmla="*/ 75387 w 1097788"/>
              <a:gd name="connsiteY1" fmla="*/ 6350 h 703072"/>
              <a:gd name="connsiteX2" fmla="*/ 1022400 w 1097788"/>
              <a:gd name="connsiteY2" fmla="*/ 6350 h 703072"/>
              <a:gd name="connsiteX3" fmla="*/ 1091438 w 1097788"/>
              <a:gd name="connsiteY3" fmla="*/ 75387 h 703072"/>
              <a:gd name="connsiteX4" fmla="*/ 1091438 w 1097788"/>
              <a:gd name="connsiteY4" fmla="*/ 627684 h 703072"/>
              <a:gd name="connsiteX5" fmla="*/ 1022400 w 1097788"/>
              <a:gd name="connsiteY5" fmla="*/ 696722 h 703072"/>
              <a:gd name="connsiteX6" fmla="*/ 75387 w 1097788"/>
              <a:gd name="connsiteY6" fmla="*/ 696722 h 703072"/>
              <a:gd name="connsiteX7" fmla="*/ 6350 w 1097788"/>
              <a:gd name="connsiteY7" fmla="*/ 627684 h 703072"/>
              <a:gd name="connsiteX8" fmla="*/ 6350 w 1097788"/>
              <a:gd name="connsiteY8" fmla="*/ 75387 h 7030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97788" h="703072">
                <a:moveTo>
                  <a:pt x="6350" y="75387"/>
                </a:moveTo>
                <a:cubicBezTo>
                  <a:pt x="6350" y="37261"/>
                  <a:pt x="37261" y="6350"/>
                  <a:pt x="75387" y="6350"/>
                </a:cubicBezTo>
                <a:lnTo>
                  <a:pt x="1022400" y="6350"/>
                </a:lnTo>
                <a:cubicBezTo>
                  <a:pt x="1060526" y="6350"/>
                  <a:pt x="1091438" y="37261"/>
                  <a:pt x="1091438" y="75387"/>
                </a:cubicBezTo>
                <a:lnTo>
                  <a:pt x="1091438" y="627684"/>
                </a:lnTo>
                <a:cubicBezTo>
                  <a:pt x="1091438" y="665810"/>
                  <a:pt x="1060526" y="696722"/>
                  <a:pt x="1022400" y="696722"/>
                </a:cubicBezTo>
                <a:lnTo>
                  <a:pt x="75387" y="696722"/>
                </a:lnTo>
                <a:cubicBezTo>
                  <a:pt x="37261" y="696722"/>
                  <a:pt x="6350" y="665810"/>
                  <a:pt x="6350" y="627684"/>
                </a:cubicBezTo>
                <a:lnTo>
                  <a:pt x="6350" y="753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2672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003928" y="5462014"/>
            <a:ext cx="813816" cy="690372"/>
          </a:xfrm>
          <a:custGeom>
            <a:avLst/>
            <a:gdLst>
              <a:gd name="connsiteX0" fmla="*/ 0 w 1085088"/>
              <a:gd name="connsiteY0" fmla="*/ 69037 h 690372"/>
              <a:gd name="connsiteX1" fmla="*/ 69037 w 1085088"/>
              <a:gd name="connsiteY1" fmla="*/ 0 h 690372"/>
              <a:gd name="connsiteX2" fmla="*/ 1016051 w 1085088"/>
              <a:gd name="connsiteY2" fmla="*/ 0 h 690372"/>
              <a:gd name="connsiteX3" fmla="*/ 1085088 w 1085088"/>
              <a:gd name="connsiteY3" fmla="*/ 69037 h 690372"/>
              <a:gd name="connsiteX4" fmla="*/ 1085088 w 1085088"/>
              <a:gd name="connsiteY4" fmla="*/ 621334 h 690372"/>
              <a:gd name="connsiteX5" fmla="*/ 1016051 w 1085088"/>
              <a:gd name="connsiteY5" fmla="*/ 690372 h 690372"/>
              <a:gd name="connsiteX6" fmla="*/ 69037 w 1085088"/>
              <a:gd name="connsiteY6" fmla="*/ 690372 h 690372"/>
              <a:gd name="connsiteX7" fmla="*/ 0 w 1085088"/>
              <a:gd name="connsiteY7" fmla="*/ 621334 h 690372"/>
              <a:gd name="connsiteX8" fmla="*/ 0 w 1085088"/>
              <a:gd name="connsiteY8" fmla="*/ 69037 h 6903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85088" h="690372">
                <a:moveTo>
                  <a:pt x="0" y="69037"/>
                </a:moveTo>
                <a:cubicBezTo>
                  <a:pt x="0" y="30911"/>
                  <a:pt x="30912" y="0"/>
                  <a:pt x="69037" y="0"/>
                </a:cubicBezTo>
                <a:lnTo>
                  <a:pt x="1016051" y="0"/>
                </a:lnTo>
                <a:cubicBezTo>
                  <a:pt x="1054176" y="0"/>
                  <a:pt x="1085088" y="30911"/>
                  <a:pt x="1085088" y="69037"/>
                </a:cubicBezTo>
                <a:lnTo>
                  <a:pt x="1085088" y="621334"/>
                </a:lnTo>
                <a:cubicBezTo>
                  <a:pt x="1085088" y="659460"/>
                  <a:pt x="1054176" y="690372"/>
                  <a:pt x="1016051" y="690372"/>
                </a:cubicBezTo>
                <a:lnTo>
                  <a:pt x="69037" y="690372"/>
                </a:lnTo>
                <a:cubicBezTo>
                  <a:pt x="30912" y="690372"/>
                  <a:pt x="0" y="659460"/>
                  <a:pt x="0" y="621334"/>
                </a:cubicBezTo>
                <a:lnTo>
                  <a:pt x="0" y="690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3999166" y="5455664"/>
            <a:ext cx="823341" cy="703072"/>
          </a:xfrm>
          <a:custGeom>
            <a:avLst/>
            <a:gdLst>
              <a:gd name="connsiteX0" fmla="*/ 6350 w 1097788"/>
              <a:gd name="connsiteY0" fmla="*/ 75387 h 703072"/>
              <a:gd name="connsiteX1" fmla="*/ 75387 w 1097788"/>
              <a:gd name="connsiteY1" fmla="*/ 6350 h 703072"/>
              <a:gd name="connsiteX2" fmla="*/ 1022401 w 1097788"/>
              <a:gd name="connsiteY2" fmla="*/ 6350 h 703072"/>
              <a:gd name="connsiteX3" fmla="*/ 1091438 w 1097788"/>
              <a:gd name="connsiteY3" fmla="*/ 75387 h 703072"/>
              <a:gd name="connsiteX4" fmla="*/ 1091438 w 1097788"/>
              <a:gd name="connsiteY4" fmla="*/ 627684 h 703072"/>
              <a:gd name="connsiteX5" fmla="*/ 1022401 w 1097788"/>
              <a:gd name="connsiteY5" fmla="*/ 696722 h 703072"/>
              <a:gd name="connsiteX6" fmla="*/ 75387 w 1097788"/>
              <a:gd name="connsiteY6" fmla="*/ 696722 h 703072"/>
              <a:gd name="connsiteX7" fmla="*/ 6350 w 1097788"/>
              <a:gd name="connsiteY7" fmla="*/ 627684 h 703072"/>
              <a:gd name="connsiteX8" fmla="*/ 6350 w 1097788"/>
              <a:gd name="connsiteY8" fmla="*/ 75387 h 7030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97788" h="703072">
                <a:moveTo>
                  <a:pt x="6350" y="75387"/>
                </a:moveTo>
                <a:cubicBezTo>
                  <a:pt x="6350" y="37261"/>
                  <a:pt x="37262" y="6350"/>
                  <a:pt x="75387" y="6350"/>
                </a:cubicBezTo>
                <a:lnTo>
                  <a:pt x="1022401" y="6350"/>
                </a:lnTo>
                <a:cubicBezTo>
                  <a:pt x="1060526" y="6350"/>
                  <a:pt x="1091438" y="37261"/>
                  <a:pt x="1091438" y="75387"/>
                </a:cubicBezTo>
                <a:lnTo>
                  <a:pt x="1091438" y="627684"/>
                </a:lnTo>
                <a:cubicBezTo>
                  <a:pt x="1091438" y="665810"/>
                  <a:pt x="1060526" y="696722"/>
                  <a:pt x="1022401" y="696722"/>
                </a:cubicBezTo>
                <a:lnTo>
                  <a:pt x="75387" y="696722"/>
                </a:lnTo>
                <a:cubicBezTo>
                  <a:pt x="37262" y="696722"/>
                  <a:pt x="6350" y="665810"/>
                  <a:pt x="6350" y="627684"/>
                </a:cubicBezTo>
                <a:lnTo>
                  <a:pt x="6350" y="753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2672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4998911" y="5462777"/>
            <a:ext cx="814958" cy="690359"/>
          </a:xfrm>
          <a:custGeom>
            <a:avLst/>
            <a:gdLst>
              <a:gd name="connsiteX0" fmla="*/ 0 w 1086611"/>
              <a:gd name="connsiteY0" fmla="*/ 69037 h 690359"/>
              <a:gd name="connsiteX1" fmla="*/ 69036 w 1086611"/>
              <a:gd name="connsiteY1" fmla="*/ 0 h 690359"/>
              <a:gd name="connsiteX2" fmla="*/ 1017574 w 1086611"/>
              <a:gd name="connsiteY2" fmla="*/ 0 h 690359"/>
              <a:gd name="connsiteX3" fmla="*/ 1086611 w 1086611"/>
              <a:gd name="connsiteY3" fmla="*/ 69037 h 690359"/>
              <a:gd name="connsiteX4" fmla="*/ 1086611 w 1086611"/>
              <a:gd name="connsiteY4" fmla="*/ 621322 h 690359"/>
              <a:gd name="connsiteX5" fmla="*/ 1017574 w 1086611"/>
              <a:gd name="connsiteY5" fmla="*/ 690359 h 690359"/>
              <a:gd name="connsiteX6" fmla="*/ 69036 w 1086611"/>
              <a:gd name="connsiteY6" fmla="*/ 690359 h 690359"/>
              <a:gd name="connsiteX7" fmla="*/ 0 w 1086611"/>
              <a:gd name="connsiteY7" fmla="*/ 621322 h 690359"/>
              <a:gd name="connsiteX8" fmla="*/ 0 w 1086611"/>
              <a:gd name="connsiteY8" fmla="*/ 69037 h 6903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86611" h="690359">
                <a:moveTo>
                  <a:pt x="0" y="69037"/>
                </a:moveTo>
                <a:cubicBezTo>
                  <a:pt x="0" y="30912"/>
                  <a:pt x="30912" y="0"/>
                  <a:pt x="69036" y="0"/>
                </a:cubicBezTo>
                <a:lnTo>
                  <a:pt x="1017574" y="0"/>
                </a:lnTo>
                <a:cubicBezTo>
                  <a:pt x="1055699" y="0"/>
                  <a:pt x="1086611" y="30912"/>
                  <a:pt x="1086611" y="69037"/>
                </a:cubicBezTo>
                <a:lnTo>
                  <a:pt x="1086611" y="621322"/>
                </a:lnTo>
                <a:cubicBezTo>
                  <a:pt x="1086611" y="659447"/>
                  <a:pt x="1055699" y="690359"/>
                  <a:pt x="1017574" y="690359"/>
                </a:cubicBezTo>
                <a:lnTo>
                  <a:pt x="69036" y="690359"/>
                </a:lnTo>
                <a:cubicBezTo>
                  <a:pt x="30912" y="690359"/>
                  <a:pt x="0" y="659447"/>
                  <a:pt x="0" y="621322"/>
                </a:cubicBezTo>
                <a:lnTo>
                  <a:pt x="0" y="69037"/>
                </a:lnTo>
              </a:path>
            </a:pathLst>
          </a:custGeom>
          <a:solidFill>
            <a:srgbClr val="F2672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4984624" y="5443727"/>
            <a:ext cx="843533" cy="728459"/>
          </a:xfrm>
          <a:custGeom>
            <a:avLst/>
            <a:gdLst>
              <a:gd name="connsiteX0" fmla="*/ 19050 w 1124711"/>
              <a:gd name="connsiteY0" fmla="*/ 88087 h 728459"/>
              <a:gd name="connsiteX1" fmla="*/ 88086 w 1124711"/>
              <a:gd name="connsiteY1" fmla="*/ 19050 h 728459"/>
              <a:gd name="connsiteX2" fmla="*/ 1036624 w 1124711"/>
              <a:gd name="connsiteY2" fmla="*/ 19050 h 728459"/>
              <a:gd name="connsiteX3" fmla="*/ 1105661 w 1124711"/>
              <a:gd name="connsiteY3" fmla="*/ 88087 h 728459"/>
              <a:gd name="connsiteX4" fmla="*/ 1105661 w 1124711"/>
              <a:gd name="connsiteY4" fmla="*/ 640372 h 728459"/>
              <a:gd name="connsiteX5" fmla="*/ 1036624 w 1124711"/>
              <a:gd name="connsiteY5" fmla="*/ 709409 h 728459"/>
              <a:gd name="connsiteX6" fmla="*/ 88086 w 1124711"/>
              <a:gd name="connsiteY6" fmla="*/ 709409 h 728459"/>
              <a:gd name="connsiteX7" fmla="*/ 19050 w 1124711"/>
              <a:gd name="connsiteY7" fmla="*/ 640372 h 728459"/>
              <a:gd name="connsiteX8" fmla="*/ 19050 w 1124711"/>
              <a:gd name="connsiteY8" fmla="*/ 88087 h 7284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124711" h="728459">
                <a:moveTo>
                  <a:pt x="19050" y="88087"/>
                </a:moveTo>
                <a:cubicBezTo>
                  <a:pt x="19050" y="49962"/>
                  <a:pt x="49962" y="19050"/>
                  <a:pt x="88086" y="19050"/>
                </a:cubicBezTo>
                <a:lnTo>
                  <a:pt x="1036624" y="19050"/>
                </a:lnTo>
                <a:cubicBezTo>
                  <a:pt x="1074749" y="19050"/>
                  <a:pt x="1105661" y="49962"/>
                  <a:pt x="1105661" y="88087"/>
                </a:cubicBezTo>
                <a:lnTo>
                  <a:pt x="1105661" y="640372"/>
                </a:lnTo>
                <a:cubicBezTo>
                  <a:pt x="1105661" y="678497"/>
                  <a:pt x="1074749" y="709409"/>
                  <a:pt x="1036624" y="709409"/>
                </a:cubicBezTo>
                <a:lnTo>
                  <a:pt x="88086" y="709409"/>
                </a:lnTo>
                <a:cubicBezTo>
                  <a:pt x="49962" y="709409"/>
                  <a:pt x="19050" y="678497"/>
                  <a:pt x="19050" y="640372"/>
                </a:cubicBezTo>
                <a:lnTo>
                  <a:pt x="19050" y="88087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4998340" y="4457700"/>
            <a:ext cx="814958" cy="688848"/>
          </a:xfrm>
          <a:custGeom>
            <a:avLst/>
            <a:gdLst>
              <a:gd name="connsiteX0" fmla="*/ 0 w 1086611"/>
              <a:gd name="connsiteY0" fmla="*/ 68884 h 688848"/>
              <a:gd name="connsiteX1" fmla="*/ 68884 w 1086611"/>
              <a:gd name="connsiteY1" fmla="*/ 0 h 688848"/>
              <a:gd name="connsiteX2" fmla="*/ 1017727 w 1086611"/>
              <a:gd name="connsiteY2" fmla="*/ 0 h 688848"/>
              <a:gd name="connsiteX3" fmla="*/ 1086611 w 1086611"/>
              <a:gd name="connsiteY3" fmla="*/ 68884 h 688848"/>
              <a:gd name="connsiteX4" fmla="*/ 1086611 w 1086611"/>
              <a:gd name="connsiteY4" fmla="*/ 619963 h 688848"/>
              <a:gd name="connsiteX5" fmla="*/ 1017727 w 1086611"/>
              <a:gd name="connsiteY5" fmla="*/ 688847 h 688848"/>
              <a:gd name="connsiteX6" fmla="*/ 68884 w 1086611"/>
              <a:gd name="connsiteY6" fmla="*/ 688847 h 688848"/>
              <a:gd name="connsiteX7" fmla="*/ 0 w 1086611"/>
              <a:gd name="connsiteY7" fmla="*/ 619963 h 688848"/>
              <a:gd name="connsiteX8" fmla="*/ 0 w 1086611"/>
              <a:gd name="connsiteY8" fmla="*/ 68884 h 6888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86611" h="688848">
                <a:moveTo>
                  <a:pt x="0" y="68884"/>
                </a:moveTo>
                <a:cubicBezTo>
                  <a:pt x="0" y="30835"/>
                  <a:pt x="30835" y="0"/>
                  <a:pt x="68884" y="0"/>
                </a:cubicBezTo>
                <a:lnTo>
                  <a:pt x="1017727" y="0"/>
                </a:lnTo>
                <a:cubicBezTo>
                  <a:pt x="1055776" y="0"/>
                  <a:pt x="1086611" y="30835"/>
                  <a:pt x="1086611" y="68884"/>
                </a:cubicBezTo>
                <a:lnTo>
                  <a:pt x="1086611" y="619963"/>
                </a:lnTo>
                <a:cubicBezTo>
                  <a:pt x="1086611" y="658012"/>
                  <a:pt x="1055776" y="688847"/>
                  <a:pt x="1017727" y="688847"/>
                </a:cubicBezTo>
                <a:lnTo>
                  <a:pt x="68884" y="688847"/>
                </a:lnTo>
                <a:cubicBezTo>
                  <a:pt x="30835" y="688847"/>
                  <a:pt x="0" y="658012"/>
                  <a:pt x="0" y="619963"/>
                </a:cubicBezTo>
                <a:lnTo>
                  <a:pt x="0" y="6888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4993577" y="4451350"/>
            <a:ext cx="824483" cy="701548"/>
          </a:xfrm>
          <a:custGeom>
            <a:avLst/>
            <a:gdLst>
              <a:gd name="connsiteX0" fmla="*/ 6350 w 1099311"/>
              <a:gd name="connsiteY0" fmla="*/ 75234 h 701548"/>
              <a:gd name="connsiteX1" fmla="*/ 75234 w 1099311"/>
              <a:gd name="connsiteY1" fmla="*/ 6350 h 701548"/>
              <a:gd name="connsiteX2" fmla="*/ 1024077 w 1099311"/>
              <a:gd name="connsiteY2" fmla="*/ 6350 h 701548"/>
              <a:gd name="connsiteX3" fmla="*/ 1092961 w 1099311"/>
              <a:gd name="connsiteY3" fmla="*/ 75234 h 701548"/>
              <a:gd name="connsiteX4" fmla="*/ 1092961 w 1099311"/>
              <a:gd name="connsiteY4" fmla="*/ 626313 h 701548"/>
              <a:gd name="connsiteX5" fmla="*/ 1024077 w 1099311"/>
              <a:gd name="connsiteY5" fmla="*/ 695197 h 701548"/>
              <a:gd name="connsiteX6" fmla="*/ 75234 w 1099311"/>
              <a:gd name="connsiteY6" fmla="*/ 695197 h 701548"/>
              <a:gd name="connsiteX7" fmla="*/ 6350 w 1099311"/>
              <a:gd name="connsiteY7" fmla="*/ 626313 h 701548"/>
              <a:gd name="connsiteX8" fmla="*/ 6350 w 1099311"/>
              <a:gd name="connsiteY8" fmla="*/ 75234 h 7015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99311" h="701548">
                <a:moveTo>
                  <a:pt x="6350" y="75234"/>
                </a:moveTo>
                <a:cubicBezTo>
                  <a:pt x="6350" y="37185"/>
                  <a:pt x="37185" y="6350"/>
                  <a:pt x="75234" y="6350"/>
                </a:cubicBezTo>
                <a:lnTo>
                  <a:pt x="1024077" y="6350"/>
                </a:lnTo>
                <a:cubicBezTo>
                  <a:pt x="1062126" y="6350"/>
                  <a:pt x="1092961" y="37185"/>
                  <a:pt x="1092961" y="75234"/>
                </a:cubicBezTo>
                <a:lnTo>
                  <a:pt x="1092961" y="626313"/>
                </a:lnTo>
                <a:cubicBezTo>
                  <a:pt x="1092961" y="664362"/>
                  <a:pt x="1062126" y="695197"/>
                  <a:pt x="1024077" y="695197"/>
                </a:cubicBezTo>
                <a:lnTo>
                  <a:pt x="75234" y="695197"/>
                </a:lnTo>
                <a:cubicBezTo>
                  <a:pt x="37185" y="695197"/>
                  <a:pt x="6350" y="664362"/>
                  <a:pt x="6350" y="626313"/>
                </a:cubicBezTo>
                <a:lnTo>
                  <a:pt x="6350" y="7523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2672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3"/>
          <p:cNvSpPr/>
          <p:nvPr/>
        </p:nvSpPr>
        <p:spPr>
          <a:xfrm>
            <a:off x="3515866" y="1673891"/>
            <a:ext cx="1788824" cy="115823"/>
          </a:xfrm>
          <a:custGeom>
            <a:avLst/>
            <a:gdLst>
              <a:gd name="connsiteX0" fmla="*/ 28955 w 2385098"/>
              <a:gd name="connsiteY0" fmla="*/ 28955 h 115823"/>
              <a:gd name="connsiteX1" fmla="*/ 2356141 w 2385098"/>
              <a:gd name="connsiteY1" fmla="*/ 37604 h 1158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385098" h="115823">
                <a:moveTo>
                  <a:pt x="28955" y="28955"/>
                </a:moveTo>
                <a:lnTo>
                  <a:pt x="2356141" y="37604"/>
                </a:lnTo>
              </a:path>
            </a:pathLst>
          </a:custGeom>
          <a:ln w="63500">
            <a:solidFill>
              <a:srgbClr val="F26722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5261004" y="1624514"/>
            <a:ext cx="130550" cy="173736"/>
          </a:xfrm>
          <a:custGeom>
            <a:avLst/>
            <a:gdLst>
              <a:gd name="connsiteX0" fmla="*/ 660 w 174066"/>
              <a:gd name="connsiteY0" fmla="*/ 0 h 173736"/>
              <a:gd name="connsiteX1" fmla="*/ 174066 w 174066"/>
              <a:gd name="connsiteY1" fmla="*/ 87515 h 173736"/>
              <a:gd name="connsiteX2" fmla="*/ 0 w 174066"/>
              <a:gd name="connsiteY2" fmla="*/ 173736 h 173736"/>
              <a:gd name="connsiteX3" fmla="*/ 660 w 174066"/>
              <a:gd name="connsiteY3" fmla="*/ 0 h 1737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74066" h="173736">
                <a:moveTo>
                  <a:pt x="660" y="0"/>
                </a:moveTo>
                <a:lnTo>
                  <a:pt x="174066" y="87515"/>
                </a:lnTo>
                <a:lnTo>
                  <a:pt x="0" y="173736"/>
                </a:lnTo>
                <a:lnTo>
                  <a:pt x="660" y="0"/>
                </a:lnTo>
              </a:path>
            </a:pathLst>
          </a:custGeom>
          <a:solidFill>
            <a:srgbClr val="F2672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3"/>
          <p:cNvSpPr/>
          <p:nvPr/>
        </p:nvSpPr>
        <p:spPr>
          <a:xfrm>
            <a:off x="3428998" y="1616076"/>
            <a:ext cx="130540" cy="173736"/>
          </a:xfrm>
          <a:custGeom>
            <a:avLst/>
            <a:gdLst>
              <a:gd name="connsiteX0" fmla="*/ 173418 w 174053"/>
              <a:gd name="connsiteY0" fmla="*/ 173736 h 173736"/>
              <a:gd name="connsiteX1" fmla="*/ 0 w 174053"/>
              <a:gd name="connsiteY1" fmla="*/ 86233 h 173736"/>
              <a:gd name="connsiteX2" fmla="*/ 174053 w 174053"/>
              <a:gd name="connsiteY2" fmla="*/ 0 h 173736"/>
              <a:gd name="connsiteX3" fmla="*/ 173418 w 174053"/>
              <a:gd name="connsiteY3" fmla="*/ 173736 h 1737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74053" h="173736">
                <a:moveTo>
                  <a:pt x="173418" y="173736"/>
                </a:moveTo>
                <a:lnTo>
                  <a:pt x="0" y="86233"/>
                </a:lnTo>
                <a:lnTo>
                  <a:pt x="174053" y="0"/>
                </a:lnTo>
                <a:lnTo>
                  <a:pt x="173418" y="173736"/>
                </a:lnTo>
              </a:path>
            </a:pathLst>
          </a:custGeom>
          <a:solidFill>
            <a:srgbClr val="F2672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75" y="228600"/>
            <a:ext cx="790575" cy="711200"/>
          </a:xfrm>
          <a:prstGeom prst="rect">
            <a:avLst/>
          </a:prstGeom>
          <a:noFill/>
        </p:spPr>
      </p:pic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9225" y="1104900"/>
            <a:ext cx="790575" cy="711200"/>
          </a:xfrm>
          <a:prstGeom prst="rect">
            <a:avLst/>
          </a:prstGeom>
          <a:noFill/>
        </p:spPr>
      </p:pic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1104900"/>
            <a:ext cx="790575" cy="711200"/>
          </a:xfrm>
          <a:prstGeom prst="rect">
            <a:avLst/>
          </a:prstGeom>
          <a:noFill/>
        </p:spPr>
      </p:pic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1968500"/>
            <a:ext cx="790575" cy="711200"/>
          </a:xfrm>
          <a:prstGeom prst="rect">
            <a:avLst/>
          </a:prstGeom>
          <a:noFill/>
        </p:spPr>
      </p:pic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57375" y="1968500"/>
            <a:ext cx="790575" cy="711200"/>
          </a:xfrm>
          <a:prstGeom prst="rect">
            <a:avLst/>
          </a:prstGeom>
          <a:noFill/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34000" y="1968500"/>
            <a:ext cx="790575" cy="711200"/>
          </a:xfrm>
          <a:prstGeom prst="rect">
            <a:avLst/>
          </a:prstGeom>
          <a:noFill/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619875" y="228600"/>
            <a:ext cx="790575" cy="711200"/>
          </a:xfrm>
          <a:prstGeom prst="rect">
            <a:avLst/>
          </a:prstGeom>
          <a:noFill/>
        </p:spPr>
      </p:pic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191250" y="1104900"/>
            <a:ext cx="790575" cy="711200"/>
          </a:xfrm>
          <a:prstGeom prst="rect">
            <a:avLst/>
          </a:prstGeom>
          <a:noFill/>
        </p:spPr>
      </p:pic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058025" y="1104900"/>
            <a:ext cx="790575" cy="711200"/>
          </a:xfrm>
          <a:prstGeom prst="rect">
            <a:avLst/>
          </a:prstGeom>
          <a:noFill/>
        </p:spPr>
      </p:pic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191250" y="1968500"/>
            <a:ext cx="790575" cy="711200"/>
          </a:xfrm>
          <a:prstGeom prst="rect">
            <a:avLst/>
          </a:prstGeom>
          <a:noFill/>
        </p:spPr>
      </p:pic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058025" y="1968500"/>
            <a:ext cx="790575" cy="711200"/>
          </a:xfrm>
          <a:prstGeom prst="rect">
            <a:avLst/>
          </a:prstGeom>
          <a:noFill/>
        </p:spPr>
      </p:pic>
      <p:pic>
        <p:nvPicPr>
          <p:cNvPr id="1024" name="Picture 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876550" y="5308600"/>
            <a:ext cx="895350" cy="800100"/>
          </a:xfrm>
          <a:prstGeom prst="rect">
            <a:avLst/>
          </a:prstGeom>
          <a:noFill/>
        </p:spPr>
      </p:pic>
      <p:pic>
        <p:nvPicPr>
          <p:cNvPr id="1025" name="Picture 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371975" y="3302000"/>
            <a:ext cx="895350" cy="800100"/>
          </a:xfrm>
          <a:prstGeom prst="rect">
            <a:avLst/>
          </a:prstGeom>
          <a:noFill/>
        </p:spPr>
      </p:pic>
      <p:pic>
        <p:nvPicPr>
          <p:cNvPr id="1026" name="Picture 3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867150" y="4305300"/>
            <a:ext cx="904875" cy="800100"/>
          </a:xfrm>
          <a:prstGeom prst="rect">
            <a:avLst/>
          </a:prstGeom>
          <a:noFill/>
        </p:spPr>
      </p:pic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4867275" y="4305300"/>
            <a:ext cx="895350" cy="800100"/>
          </a:xfrm>
          <a:prstGeom prst="rect">
            <a:avLst/>
          </a:prstGeom>
          <a:noFill/>
        </p:spPr>
      </p:pic>
      <p:pic>
        <p:nvPicPr>
          <p:cNvPr id="1029" name="Picture 3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3867150" y="5308600"/>
            <a:ext cx="904875" cy="800100"/>
          </a:xfrm>
          <a:prstGeom prst="rect">
            <a:avLst/>
          </a:prstGeom>
          <a:noFill/>
        </p:spPr>
      </p:pic>
      <p:pic>
        <p:nvPicPr>
          <p:cNvPr id="1030" name="Picture 3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4848225" y="5295900"/>
            <a:ext cx="1019175" cy="1016000"/>
          </a:xfrm>
          <a:prstGeom prst="rect">
            <a:avLst/>
          </a:prstGeom>
          <a:noFill/>
        </p:spPr>
      </p:pic>
      <p:pic>
        <p:nvPicPr>
          <p:cNvPr id="1031" name="Picture 3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162175" y="457200"/>
            <a:ext cx="426399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604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div</a:t>
            </a:r>
          </a:p>
        </p:txBody>
      </p:sp>
      <p:sp>
        <p:nvSpPr>
          <p:cNvPr id="1032" name="TextBox 1"/>
          <p:cNvSpPr txBox="1"/>
          <p:nvPr/>
        </p:nvSpPr>
        <p:spPr>
          <a:xfrm>
            <a:off x="1790700" y="1320800"/>
            <a:ext cx="259686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604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ul</a:t>
            </a:r>
          </a:p>
        </p:txBody>
      </p:sp>
      <p:sp>
        <p:nvSpPr>
          <p:cNvPr id="1033" name="TextBox 1"/>
          <p:cNvSpPr txBox="1"/>
          <p:nvPr/>
        </p:nvSpPr>
        <p:spPr>
          <a:xfrm>
            <a:off x="1400175" y="2197100"/>
            <a:ext cx="185948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604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li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66950" y="2197100"/>
            <a:ext cx="185948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604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li</a:t>
            </a:r>
          </a:p>
        </p:txBody>
      </p:sp>
      <p:sp>
        <p:nvSpPr>
          <p:cNvPr id="1035" name="TextBox 1"/>
          <p:cNvSpPr txBox="1"/>
          <p:nvPr/>
        </p:nvSpPr>
        <p:spPr>
          <a:xfrm>
            <a:off x="2686050" y="1320800"/>
            <a:ext cx="166712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604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1036" name="TextBox 1"/>
          <p:cNvSpPr txBox="1"/>
          <p:nvPr/>
        </p:nvSpPr>
        <p:spPr>
          <a:xfrm>
            <a:off x="1495425" y="2832100"/>
            <a:ext cx="1930016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b="1" dirty="0" smtClean="0">
                <a:solidFill>
                  <a:srgbClr val="58595B"/>
                </a:solidFill>
                <a:latin typeface="MS Shell Dlg" pitchFamily="18" charset="0"/>
                <a:cs typeface="MS Shell Dlg" pitchFamily="18" charset="0"/>
              </a:rPr>
              <a:t>Browser DOM</a:t>
            </a:r>
          </a:p>
        </p:txBody>
      </p:sp>
      <p:sp>
        <p:nvSpPr>
          <p:cNvPr id="1037" name="TextBox 1"/>
          <p:cNvSpPr txBox="1"/>
          <p:nvPr/>
        </p:nvSpPr>
        <p:spPr>
          <a:xfrm>
            <a:off x="6934200" y="457200"/>
            <a:ext cx="426399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604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div</a:t>
            </a:r>
          </a:p>
        </p:txBody>
      </p:sp>
      <p:sp>
        <p:nvSpPr>
          <p:cNvPr id="1038" name="TextBox 1"/>
          <p:cNvSpPr txBox="1"/>
          <p:nvPr/>
        </p:nvSpPr>
        <p:spPr>
          <a:xfrm>
            <a:off x="6562725" y="1320800"/>
            <a:ext cx="259686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604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ul</a:t>
            </a:r>
          </a:p>
        </p:txBody>
      </p:sp>
      <p:sp>
        <p:nvSpPr>
          <p:cNvPr id="1039" name="TextBox 1"/>
          <p:cNvSpPr txBox="1"/>
          <p:nvPr/>
        </p:nvSpPr>
        <p:spPr>
          <a:xfrm>
            <a:off x="5743575" y="2197100"/>
            <a:ext cx="185948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604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li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6600825" y="2197100"/>
            <a:ext cx="185948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604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li</a:t>
            </a:r>
          </a:p>
        </p:txBody>
      </p:sp>
      <p:sp>
        <p:nvSpPr>
          <p:cNvPr id="1041" name="TextBox 1"/>
          <p:cNvSpPr txBox="1"/>
          <p:nvPr/>
        </p:nvSpPr>
        <p:spPr>
          <a:xfrm>
            <a:off x="7467600" y="2197100"/>
            <a:ext cx="185948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604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li</a:t>
            </a:r>
          </a:p>
        </p:txBody>
      </p:sp>
      <p:sp>
        <p:nvSpPr>
          <p:cNvPr id="1042" name="TextBox 1"/>
          <p:cNvSpPr txBox="1"/>
          <p:nvPr/>
        </p:nvSpPr>
        <p:spPr>
          <a:xfrm>
            <a:off x="7448550" y="1320800"/>
            <a:ext cx="166712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604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1043" name="TextBox 1"/>
          <p:cNvSpPr txBox="1"/>
          <p:nvPr/>
        </p:nvSpPr>
        <p:spPr>
          <a:xfrm>
            <a:off x="6115050" y="2832100"/>
            <a:ext cx="1676741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b="1" dirty="0" smtClean="0">
                <a:solidFill>
                  <a:srgbClr val="58595B"/>
                </a:solidFill>
                <a:latin typeface="MS Shell Dlg" pitchFamily="18" charset="0"/>
                <a:cs typeface="MS Shell Dlg" pitchFamily="18" charset="0"/>
              </a:rPr>
              <a:t>Virtual DOM</a:t>
            </a:r>
          </a:p>
        </p:txBody>
      </p:sp>
      <p:sp>
        <p:nvSpPr>
          <p:cNvPr id="1044" name="TextBox 1"/>
          <p:cNvSpPr txBox="1"/>
          <p:nvPr/>
        </p:nvSpPr>
        <p:spPr>
          <a:xfrm>
            <a:off x="4724400" y="3556000"/>
            <a:ext cx="492122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000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div</a:t>
            </a:r>
          </a:p>
        </p:txBody>
      </p:sp>
      <p:sp>
        <p:nvSpPr>
          <p:cNvPr id="1045" name="TextBox 1"/>
          <p:cNvSpPr txBox="1"/>
          <p:nvPr/>
        </p:nvSpPr>
        <p:spPr>
          <a:xfrm>
            <a:off x="3343275" y="5562600"/>
            <a:ext cx="214802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000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li</a:t>
            </a:r>
          </a:p>
        </p:txBody>
      </p:sp>
      <p:sp>
        <p:nvSpPr>
          <p:cNvPr id="1046" name="TextBox 1"/>
          <p:cNvSpPr txBox="1"/>
          <p:nvPr/>
        </p:nvSpPr>
        <p:spPr>
          <a:xfrm>
            <a:off x="4295775" y="4597400"/>
            <a:ext cx="299762" cy="152092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50800" algn="l"/>
              </a:tabLst>
            </a:pPr>
            <a:r>
              <a:rPr lang="en-US" altLang="zh-CN" sz="3000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ul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3000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li</a:t>
            </a:r>
          </a:p>
        </p:txBody>
      </p:sp>
      <p:sp>
        <p:nvSpPr>
          <p:cNvPr id="1047" name="TextBox 1"/>
          <p:cNvSpPr txBox="1"/>
          <p:nvPr/>
        </p:nvSpPr>
        <p:spPr>
          <a:xfrm>
            <a:off x="5324475" y="4597400"/>
            <a:ext cx="214802" cy="152092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000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/>
            </a:pPr>
            <a:r>
              <a:rPr lang="en-US" altLang="zh-CN" sz="30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</a:t>
            </a:r>
          </a:p>
        </p:txBody>
      </p:sp>
      <p:sp>
        <p:nvSpPr>
          <p:cNvPr id="1048" name="TextBox 1"/>
          <p:cNvSpPr txBox="1"/>
          <p:nvPr/>
        </p:nvSpPr>
        <p:spPr>
          <a:xfrm>
            <a:off x="4257675" y="1739900"/>
            <a:ext cx="347852" cy="3282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1800" b="1" dirty="0" smtClean="0">
                <a:solidFill>
                  <a:srgbClr val="58595B"/>
                </a:solidFill>
                <a:latin typeface="MS Shell Dlg" pitchFamily="18" charset="0"/>
                <a:cs typeface="MS Shell Dlg" pitchFamily="18" charset="0"/>
              </a:rPr>
              <a:t>Diff</a:t>
            </a:r>
          </a:p>
        </p:txBody>
      </p:sp>
      <p:sp>
        <p:nvSpPr>
          <p:cNvPr id="1049" name="TextBox 1"/>
          <p:cNvSpPr txBox="1"/>
          <p:nvPr/>
        </p:nvSpPr>
        <p:spPr>
          <a:xfrm>
            <a:off x="3495676" y="6286500"/>
            <a:ext cx="2683427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b="1" smtClean="0">
                <a:solidFill>
                  <a:srgbClr val="58595B"/>
                </a:solidFill>
                <a:latin typeface="MS Shell Dlg" pitchFamily="18" charset="0"/>
                <a:cs typeface="MS Shell Dlg" pitchFamily="18" charset="0"/>
              </a:rPr>
              <a:t>Update and </a:t>
            </a:r>
            <a:r>
              <a:rPr lang="en-US" altLang="zh-CN" sz="2400" b="1" dirty="0" smtClean="0">
                <a:solidFill>
                  <a:srgbClr val="58595B"/>
                </a:solidFill>
                <a:latin typeface="MS Shell Dlg" pitchFamily="18" charset="0"/>
                <a:cs typeface="MS Shell Dlg" pitchFamily="18" charset="0"/>
              </a:rPr>
              <a:t>Render</a:t>
            </a:r>
          </a:p>
        </p:txBody>
      </p:sp>
    </p:spTree>
    <p:extLst>
      <p:ext uri="{BB962C8B-B14F-4D97-AF65-F5344CB8AC3E}">
        <p14:creationId xmlns:p14="http://schemas.microsoft.com/office/powerpoint/2010/main" val="250846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5963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INTRODUCTION – React updating DOM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1166813"/>
            <a:ext cx="6580187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033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14" y="762000"/>
            <a:ext cx="8198786" cy="545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1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4102</TotalTime>
  <Words>1037</Words>
  <Application>Microsoft Office PowerPoint</Application>
  <PresentationFormat>On-screen Show (4:3)</PresentationFormat>
  <Paragraphs>289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Concourse</vt:lpstr>
      <vt:lpstr>React and Flux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and Flux</dc:title>
  <dc:creator>Prateek Magarde</dc:creator>
  <cp:lastModifiedBy>USER</cp:lastModifiedBy>
  <cp:revision>543</cp:revision>
  <dcterms:created xsi:type="dcterms:W3CDTF">2006-08-16T00:00:00Z</dcterms:created>
  <dcterms:modified xsi:type="dcterms:W3CDTF">2018-04-24T19:26:23Z</dcterms:modified>
</cp:coreProperties>
</file>