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62" r:id="rId10"/>
    <p:sldId id="331" r:id="rId11"/>
    <p:sldId id="333" r:id="rId12"/>
    <p:sldId id="334" r:id="rId13"/>
    <p:sldId id="335" r:id="rId14"/>
    <p:sldId id="336" r:id="rId15"/>
    <p:sldId id="337" r:id="rId16"/>
    <p:sldId id="338" r:id="rId17"/>
    <p:sldId id="363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64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298" r:id="rId54"/>
    <p:sldId id="300" r:id="rId55"/>
    <p:sldId id="328" r:id="rId56"/>
    <p:sldId id="32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3950" autoAdjust="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23/04/2018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829761"/>
          </a:xfrm>
        </p:spPr>
        <p:txBody>
          <a:bodyPr/>
          <a:lstStyle/>
          <a:p>
            <a:r>
              <a:rPr lang="en-US" dirty="0" smtClean="0"/>
              <a:t>React and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Prateek Magarde</a:t>
            </a:r>
          </a:p>
          <a:p>
            <a:r>
              <a:rPr lang="en-US" sz="1400" dirty="0" smtClean="0"/>
              <a:t>prateekmag@cybage.com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1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i="1" dirty="0" smtClean="0"/>
              <a:t>Index.html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51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7386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=&gt; For react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React-DOM =&gt; is the communicator between React and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Babel =&gt; To convert JSX into JS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online libraries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First create a </a:t>
            </a:r>
            <a:r>
              <a:rPr lang="en-US" dirty="0" err="1" smtClean="0"/>
              <a:t>npm</a:t>
            </a:r>
            <a:r>
              <a:rPr lang="en-US" dirty="0" smtClean="0"/>
              <a:t> directory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will ask you for few details related to your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0685"/>
              </p:ext>
            </p:extLst>
          </p:nvPr>
        </p:nvGraphicFramePr>
        <p:xfrm>
          <a:off x="914400" y="16647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init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24975"/>
            <a:ext cx="5562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3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041" y="1295400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will create a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8616"/>
            <a:ext cx="6704427" cy="372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5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9031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useful packages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 </a:t>
            </a:r>
            <a:r>
              <a:rPr lang="en-US" dirty="0" smtClean="0"/>
              <a:t>– for react library </a:t>
            </a:r>
            <a:r>
              <a:rPr lang="en-US" dirty="0" smtClean="0">
                <a:solidFill>
                  <a:srgbClr val="FF0000"/>
                </a:solidFill>
              </a:rPr>
              <a:t>(P)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react-</a:t>
            </a:r>
            <a:r>
              <a:rPr lang="en-US" b="1" dirty="0" err="1" smtClean="0"/>
              <a:t>dom</a:t>
            </a:r>
            <a:r>
              <a:rPr lang="en-US" b="1" dirty="0" smtClean="0"/>
              <a:t> – </a:t>
            </a:r>
            <a:r>
              <a:rPr lang="en-US" dirty="0" smtClean="0"/>
              <a:t>to interact </a:t>
            </a:r>
            <a:r>
              <a:rPr lang="en-US" dirty="0"/>
              <a:t>with DOM </a:t>
            </a:r>
            <a:r>
              <a:rPr lang="en-US" dirty="0">
                <a:solidFill>
                  <a:srgbClr val="FF0000"/>
                </a:solidFill>
              </a:rPr>
              <a:t>(P)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babel-cli – </a:t>
            </a:r>
            <a:r>
              <a:rPr lang="en-US" dirty="0" smtClean="0"/>
              <a:t>To </a:t>
            </a:r>
            <a:r>
              <a:rPr lang="en-US" dirty="0" err="1" smtClean="0"/>
              <a:t>transpile</a:t>
            </a:r>
            <a:r>
              <a:rPr lang="en-US" dirty="0" smtClean="0"/>
              <a:t> your code from one format to another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babel-preset-react</a:t>
            </a:r>
            <a:r>
              <a:rPr lang="en-US" dirty="0" smtClean="0"/>
              <a:t> – To let babel knows that its react code (JSX-&gt;</a:t>
            </a:r>
            <a:r>
              <a:rPr lang="en-US" dirty="0"/>
              <a:t>JS) </a:t>
            </a:r>
            <a:r>
              <a:rPr lang="en-US" dirty="0">
                <a:solidFill>
                  <a:srgbClr val="FF0000"/>
                </a:solidFill>
              </a:rPr>
              <a:t>(D)</a:t>
            </a:r>
            <a:endParaRPr lang="en-US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babel-preset-es2015 – </a:t>
            </a:r>
            <a:r>
              <a:rPr lang="en-US" dirty="0" smtClean="0"/>
              <a:t>To support ES6. </a:t>
            </a:r>
            <a:r>
              <a:rPr lang="en-US" dirty="0">
                <a:solidFill>
                  <a:srgbClr val="FF0000"/>
                </a:solidFill>
              </a:rPr>
              <a:t>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Some other useful </a:t>
            </a:r>
            <a:r>
              <a:rPr lang="en-US" dirty="0" err="1" smtClean="0">
                <a:solidFill>
                  <a:schemeClr val="accent1"/>
                </a:solidFill>
              </a:rPr>
              <a:t>npms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/>
              <a:t>browserify</a:t>
            </a:r>
            <a:r>
              <a:rPr lang="en-US" dirty="0"/>
              <a:t> </a:t>
            </a:r>
            <a:r>
              <a:rPr lang="en-US" b="1" dirty="0" smtClean="0"/>
              <a:t>– </a:t>
            </a:r>
            <a:r>
              <a:rPr lang="en-US" dirty="0" smtClean="0"/>
              <a:t>To load the </a:t>
            </a:r>
            <a:r>
              <a:rPr lang="en-US" dirty="0" err="1" smtClean="0"/>
              <a:t>npm</a:t>
            </a:r>
            <a:r>
              <a:rPr lang="en-US" dirty="0" smtClean="0"/>
              <a:t> modules in your browser</a:t>
            </a:r>
            <a:r>
              <a:rPr lang="en-US" dirty="0">
                <a:solidFill>
                  <a:srgbClr val="FF0000"/>
                </a:solidFill>
              </a:rPr>
              <a:t> 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babelify</a:t>
            </a:r>
            <a:r>
              <a:rPr lang="en-US" b="1" dirty="0" smtClean="0"/>
              <a:t> – </a:t>
            </a:r>
            <a:r>
              <a:rPr lang="en-US" dirty="0" smtClean="0"/>
              <a:t>To support babel with </a:t>
            </a:r>
            <a:r>
              <a:rPr lang="en-US" dirty="0" err="1" smtClean="0"/>
              <a:t>browserify</a:t>
            </a:r>
            <a:r>
              <a:rPr lang="en-US" dirty="0">
                <a:solidFill>
                  <a:srgbClr val="FF0000"/>
                </a:solidFill>
              </a:rPr>
              <a:t> (P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nodemon</a:t>
            </a:r>
            <a:r>
              <a:rPr lang="en-US" b="1" dirty="0" smtClean="0"/>
              <a:t> – </a:t>
            </a:r>
            <a:r>
              <a:rPr lang="en-US" dirty="0" smtClean="0"/>
              <a:t>To keep watch on a file </a:t>
            </a:r>
            <a:r>
              <a:rPr lang="en-US" dirty="0" err="1" smtClean="0"/>
              <a:t>transpilation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smtClean="0"/>
              <a:t>require – </a:t>
            </a:r>
            <a:r>
              <a:rPr lang="en-US" dirty="0" smtClean="0"/>
              <a:t>To use require.js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 err="1" smtClean="0"/>
              <a:t>watchify</a:t>
            </a:r>
            <a:r>
              <a:rPr lang="en-US" dirty="0" smtClean="0"/>
              <a:t> - </a:t>
            </a:r>
            <a:r>
              <a:rPr lang="en-US" dirty="0"/>
              <a:t>Update any source file and your 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smtClean="0"/>
              <a:t>bundle</a:t>
            </a:r>
            <a:r>
              <a:rPr lang="en-US" dirty="0">
                <a:solidFill>
                  <a:srgbClr val="FF0000"/>
                </a:solidFill>
              </a:rPr>
              <a:t> (D)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86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few configuration to support </a:t>
            </a:r>
            <a:r>
              <a:rPr lang="en-US" dirty="0" err="1" smtClean="0"/>
              <a:t>browserify</a:t>
            </a:r>
            <a:r>
              <a:rPr lang="en-US" dirty="0" smtClean="0"/>
              <a:t> and babel with ES6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9" y="1683721"/>
            <a:ext cx="2537861" cy="182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8" y="3733800"/>
            <a:ext cx="2918861" cy="22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Setup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019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Now we need a script to run to build our package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run this script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Lets have a server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4388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Through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npm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42747"/>
              </p:ext>
            </p:extLst>
          </p:nvPr>
        </p:nvGraphicFramePr>
        <p:xfrm>
          <a:off x="381000" y="17526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"watch-build": "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watchify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 -o build/app.js -v -d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app.jsx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32490"/>
              </p:ext>
            </p:extLst>
          </p:nvPr>
        </p:nvGraphicFramePr>
        <p:xfrm>
          <a:off x="381000" y="28194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 </a:t>
                      </a:r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watch:sb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4880"/>
              </p:ext>
            </p:extLst>
          </p:nvPr>
        </p:nvGraphicFramePr>
        <p:xfrm>
          <a:off x="381000" y="39725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 –g http-server </a:t>
                      </a:r>
                    </a:p>
                    <a:p>
                      <a:endParaRPr kumimoji="0" lang="en-US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http-server –p </a:t>
                      </a:r>
                      <a:r>
                        <a:rPr kumimoji="0" lang="en-US" b="0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&lt;port number</a:t>
                      </a:r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1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9063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Thanks to pay your </a:t>
            </a:r>
            <a:r>
              <a:rPr lang="en-US" sz="360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attention guys…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Start with very basic	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6732933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an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/index.html </a:t>
            </a:r>
            <a:r>
              <a:rPr lang="en-US" dirty="0" smtClean="0"/>
              <a:t> 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Let’s create a div with id </a:t>
            </a:r>
            <a:r>
              <a:rPr lang="en-US" b="1" i="1" dirty="0" smtClean="0"/>
              <a:t>content.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Then we include our </a:t>
            </a:r>
            <a:r>
              <a:rPr lang="en-US" b="1" i="1" dirty="0" smtClean="0"/>
              <a:t>build/app.js 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 smtClean="0">
              <a:solidFill>
                <a:schemeClr val="accent3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b="1" i="1" dirty="0">
              <a:solidFill>
                <a:schemeClr val="accent3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AND HERE WE ARE READY TO CODE…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732"/>
            <a:ext cx="34480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4495800"/>
            <a:ext cx="4505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normal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5231"/>
            <a:ext cx="6334548" cy="15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135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React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3522260"/>
            <a:ext cx="6333411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3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533400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2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But we are using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3" y="1484110"/>
            <a:ext cx="6486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0873" y="4648200"/>
            <a:ext cx="581441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it can work so fine with div in </a:t>
            </a:r>
            <a:r>
              <a:rPr lang="en-US" dirty="0" err="1" smtClean="0"/>
              <a:t>jsvascript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Yeah that’s JSX and Babel is the main HERO…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1600200"/>
            <a:ext cx="1911101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 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class=“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For React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className</a:t>
            </a:r>
            <a:r>
              <a:rPr lang="en-US" sz="1600" dirty="0" smtClean="0">
                <a:solidFill>
                  <a:schemeClr val="bg1"/>
                </a:solidFill>
              </a:rPr>
              <a:t>=“</a:t>
            </a:r>
            <a:r>
              <a:rPr lang="en-US" sz="1600" dirty="0" err="1" smtClean="0">
                <a:solidFill>
                  <a:schemeClr val="bg1"/>
                </a:solidFill>
              </a:rPr>
              <a:t>abc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HTML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elements with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React.createElement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Use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in JSX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796"/>
            <a:ext cx="8233064" cy="11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12420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z="2400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Create a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62" y="1492071"/>
            <a:ext cx="828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create a component we are using class which is </a:t>
            </a:r>
            <a:r>
              <a:rPr lang="en-US" dirty="0" err="1" smtClean="0"/>
              <a:t>gonna</a:t>
            </a:r>
            <a:r>
              <a:rPr lang="en-US" dirty="0" smtClean="0"/>
              <a:t> extends from </a:t>
            </a:r>
          </a:p>
          <a:p>
            <a:r>
              <a:rPr lang="en-US" dirty="0" err="1" smtClean="0"/>
              <a:t>React.Component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2266890"/>
            <a:ext cx="6257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" y="4648200"/>
            <a:ext cx="4095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Let’s say I have Header, Content and Body component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600200"/>
            <a:ext cx="6840055" cy="511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8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55122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49" y="1447800"/>
            <a:ext cx="423905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4352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74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Now I am creating separate components and including it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54469"/>
            <a:ext cx="6154255" cy="41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also keep in separate JSX files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am creating a separate folder say common</a:t>
            </a:r>
          </a:p>
          <a:p>
            <a:endParaRPr lang="en-US" dirty="0"/>
          </a:p>
          <a:p>
            <a:r>
              <a:rPr lang="en-US" dirty="0" smtClean="0"/>
              <a:t>Keeping Header and footer file there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" y="2819400"/>
            <a:ext cx="389871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47581"/>
            <a:ext cx="412971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Including Header, Footer and Content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5" y="1600200"/>
            <a:ext cx="631916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962650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pass data to children components using 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" y="1434068"/>
            <a:ext cx="569705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1828800"/>
            <a:ext cx="2294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pass any </a:t>
            </a:r>
          </a:p>
          <a:p>
            <a:r>
              <a:rPr lang="en-US" dirty="0" smtClean="0"/>
              <a:t>kind of data like </a:t>
            </a:r>
          </a:p>
          <a:p>
            <a:r>
              <a:rPr lang="en-US" dirty="0" smtClean="0"/>
              <a:t>string or object or </a:t>
            </a:r>
          </a:p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5921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Library developed by Facebook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 develop interactive and reusable components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can render client side and server side both.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using concept of </a:t>
            </a:r>
            <a:r>
              <a:rPr lang="en-US" b="1" i="1" dirty="0"/>
              <a:t>Virtual </a:t>
            </a:r>
            <a:r>
              <a:rPr lang="en-US" b="1" i="1" dirty="0" smtClean="0"/>
              <a:t>DOM </a:t>
            </a:r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Least amount of DOM manipulation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1452265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Props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 can access the props like 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8" y="1452265"/>
            <a:ext cx="65055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sometimes people are making mistakes to pass props </a:t>
            </a:r>
          </a:p>
          <a:p>
            <a:endParaRPr lang="en-US" dirty="0"/>
          </a:p>
          <a:p>
            <a:r>
              <a:rPr lang="en-US" dirty="0" smtClean="0"/>
              <a:t>Let’s say in Header I am passing the prop as </a:t>
            </a:r>
            <a:r>
              <a:rPr lang="en-US" b="1" i="1" dirty="0" smtClean="0"/>
              <a:t>true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dirty="0" smtClean="0"/>
              <a:t>But in the component it is expecting a 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1964222"/>
            <a:ext cx="3057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3124200"/>
            <a:ext cx="62579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5295900"/>
            <a:ext cx="213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3015" y="5926256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the output it will show nothing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6684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validate that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</a:rPr>
              <a:t>In Normal World of </a:t>
            </a:r>
            <a:r>
              <a:rPr lang="en-US" sz="2000" b="1" i="1" dirty="0" err="1">
                <a:solidFill>
                  <a:schemeClr val="bg2">
                    <a:lumMod val="50000"/>
                  </a:schemeClr>
                </a:solidFill>
              </a:rPr>
              <a:t>Javascript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47800"/>
            <a:ext cx="88582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7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We can also write it like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3" y="1603470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61237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need to include an </a:t>
            </a:r>
            <a:r>
              <a:rPr lang="en-US" dirty="0" err="1" smtClean="0"/>
              <a:t>npm</a:t>
            </a:r>
            <a:r>
              <a:rPr lang="en-US" dirty="0" smtClean="0"/>
              <a:t>, built by React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" y="2171700"/>
            <a:ext cx="3924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" y="2613476"/>
            <a:ext cx="8496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1466" y="2636222"/>
            <a:ext cx="17828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45" y="3505200"/>
            <a:ext cx="2403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remove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PropTypes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In React World</a:t>
            </a:r>
            <a:endParaRPr lang="en-US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prop is required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" y="2240732"/>
            <a:ext cx="43910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2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Virtual DOM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6465"/>
            <a:ext cx="74104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6" y="6096000"/>
            <a:ext cx="1781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5047"/>
            <a:ext cx="75819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345" y="4724400"/>
            <a:ext cx="26180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in Camel Case</a:t>
            </a:r>
          </a:p>
          <a:p>
            <a:endParaRPr lang="en-US" dirty="0"/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onClick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onChange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have a Counter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7148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172634"/>
            <a:ext cx="830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having Counter from state. And I can define default state in </a:t>
            </a:r>
          </a:p>
          <a:p>
            <a:r>
              <a:rPr lang="en-US" dirty="0" smtClean="0"/>
              <a:t>constructor as initial method of component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5" y="4800600"/>
            <a:ext cx="231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Applications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" y="775174"/>
            <a:ext cx="8839200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5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using counter from state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333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2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State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7826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This.setState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it will call render method </a:t>
            </a:r>
            <a:r>
              <a:rPr lang="en-US" dirty="0" err="1" smtClean="0"/>
              <a:t>everytime</a:t>
            </a:r>
            <a:r>
              <a:rPr lang="en-US" dirty="0" smtClean="0"/>
              <a:t> after setting the </a:t>
            </a:r>
            <a:r>
              <a:rPr lang="en-US" smtClean="0"/>
              <a:t>state value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61955"/>
            <a:ext cx="87249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Element ref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8299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we need access </a:t>
            </a:r>
            <a:r>
              <a:rPr lang="en-US" dirty="0"/>
              <a:t>to the DOM node directly to get the value of </a:t>
            </a:r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/>
              <a:t>fields or for other </a:t>
            </a:r>
            <a:r>
              <a:rPr lang="en-US" dirty="0" smtClean="0"/>
              <a:t>reasons.</a:t>
            </a:r>
          </a:p>
          <a:p>
            <a:endParaRPr lang="en-US" dirty="0"/>
          </a:p>
          <a:p>
            <a:r>
              <a:rPr lang="en-US" dirty="0" smtClean="0"/>
              <a:t>In that case we can use refs.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66925"/>
            <a:ext cx="88011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an array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4765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my render method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19200"/>
            <a:ext cx="64198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6696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5" y="2266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6465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avoid this warning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8389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7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3597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componentWillMount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componentDidMount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componentWillReceiveProps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shouldComponentUpdate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componentDidUpdate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componentWillUnmount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440280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Before initial render, both client and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862963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Good spot to set initial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4" y="4089916"/>
            <a:ext cx="4600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1258358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7006983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Access DOM, integrate with frameworks, set timers, AJAX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24300"/>
            <a:ext cx="4905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7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componentWillReceiveProps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5639364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When receiving new props. 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473434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Set state before a render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8" y="4070866"/>
            <a:ext cx="5743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-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DOM – Document object model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Internal structure for browser to store and render webpages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we update DOM the page gets re-render itself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expensive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11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7309693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Imidiately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before rendering when new props or state are being received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on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219771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Prepare for an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4" y="4038600"/>
            <a:ext cx="4171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38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componentDidUpdate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3792705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After component update to the DOM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Not called for the initial render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36792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 with the DOM after as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6" y="3838575"/>
            <a:ext cx="6019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6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Component Lifecycle -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componentWillUnmount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546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5994" y="1435100"/>
            <a:ext cx="600805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Immediately before component is removed from the DOM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7548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048000"/>
            <a:ext cx="854401" cy="4044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Cleanup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5" y="3905250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1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 -2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1526"/>
            <a:ext cx="7469085" cy="5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0"/>
            <a:ext cx="4905375" cy="2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Assignment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To Do – There is a text box in which you can type your task  and by clicking</a:t>
            </a:r>
          </a:p>
          <a:p>
            <a:r>
              <a:rPr lang="en-US" dirty="0"/>
              <a:t> </a:t>
            </a:r>
            <a:r>
              <a:rPr lang="en-US" dirty="0" smtClean="0"/>
              <a:t>   on Add button it should be added to the list. And by clicking on (x) button</a:t>
            </a:r>
          </a:p>
          <a:p>
            <a:r>
              <a:rPr lang="en-US" dirty="0"/>
              <a:t> </a:t>
            </a:r>
            <a:r>
              <a:rPr lang="en-US" dirty="0" smtClean="0"/>
              <a:t>   it should remove that task.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3268396" cy="39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4043"/>
            <a:ext cx="7048500" cy="47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80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React is using concept of </a:t>
            </a:r>
            <a:r>
              <a:rPr lang="en-US" b="1" dirty="0" smtClean="0"/>
              <a:t>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It’s a internal structure of React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Mimic the browser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Doesn’t do any actual rendering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Everything is done in its Virtual DOM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First it identifies what has </a:t>
            </a:r>
            <a:r>
              <a:rPr lang="en-US" dirty="0" smtClean="0"/>
              <a:t>changed &gt; Second</a:t>
            </a:r>
            <a:r>
              <a:rPr lang="en-US" dirty="0"/>
              <a:t>, Where it needs to update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is </a:t>
            </a:r>
            <a:r>
              <a:rPr lang="en-US" b="1" dirty="0" smtClean="0"/>
              <a:t>fast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40279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09368" y="1723645"/>
            <a:ext cx="450456" cy="299415"/>
          </a:xfrm>
          <a:custGeom>
            <a:avLst/>
            <a:gdLst>
              <a:gd name="connsiteX0" fmla="*/ 12954 w 600608"/>
              <a:gd name="connsiteY0" fmla="*/ 12954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4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78460" y="1723645"/>
            <a:ext cx="450456" cy="299415"/>
          </a:xfrm>
          <a:custGeom>
            <a:avLst/>
            <a:gdLst>
              <a:gd name="connsiteX0" fmla="*/ 587654 w 600608"/>
              <a:gd name="connsiteY0" fmla="*/ 12954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4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09371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5105" y="367285"/>
            <a:ext cx="705230" cy="595884"/>
          </a:xfrm>
          <a:custGeom>
            <a:avLst/>
            <a:gdLst>
              <a:gd name="connsiteX0" fmla="*/ 0 w 940307"/>
              <a:gd name="connsiteY0" fmla="*/ 59588 h 595884"/>
              <a:gd name="connsiteX1" fmla="*/ 59588 w 940307"/>
              <a:gd name="connsiteY1" fmla="*/ 0 h 595884"/>
              <a:gd name="connsiteX2" fmla="*/ 880719 w 940307"/>
              <a:gd name="connsiteY2" fmla="*/ 0 h 595884"/>
              <a:gd name="connsiteX3" fmla="*/ 940307 w 940307"/>
              <a:gd name="connsiteY3" fmla="*/ 59588 h 595884"/>
              <a:gd name="connsiteX4" fmla="*/ 940307 w 940307"/>
              <a:gd name="connsiteY4" fmla="*/ 536295 h 595884"/>
              <a:gd name="connsiteX5" fmla="*/ 880719 w 940307"/>
              <a:gd name="connsiteY5" fmla="*/ 595884 h 595884"/>
              <a:gd name="connsiteX6" fmla="*/ 59588 w 940307"/>
              <a:gd name="connsiteY6" fmla="*/ 595884 h 595884"/>
              <a:gd name="connsiteX7" fmla="*/ 0 w 940307"/>
              <a:gd name="connsiteY7" fmla="*/ 536295 h 595884"/>
              <a:gd name="connsiteX8" fmla="*/ 0 w 940307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70342" y="360934"/>
            <a:ext cx="714755" cy="608584"/>
          </a:xfrm>
          <a:custGeom>
            <a:avLst/>
            <a:gdLst>
              <a:gd name="connsiteX0" fmla="*/ 6350 w 953007"/>
              <a:gd name="connsiteY0" fmla="*/ 65938 h 608584"/>
              <a:gd name="connsiteX1" fmla="*/ 65938 w 953007"/>
              <a:gd name="connsiteY1" fmla="*/ 6350 h 608584"/>
              <a:gd name="connsiteX2" fmla="*/ 887069 w 953007"/>
              <a:gd name="connsiteY2" fmla="*/ 6350 h 608584"/>
              <a:gd name="connsiteX3" fmla="*/ 946657 w 953007"/>
              <a:gd name="connsiteY3" fmla="*/ 65938 h 608584"/>
              <a:gd name="connsiteX4" fmla="*/ 946657 w 953007"/>
              <a:gd name="connsiteY4" fmla="*/ 542645 h 608584"/>
              <a:gd name="connsiteX5" fmla="*/ 887069 w 953007"/>
              <a:gd name="connsiteY5" fmla="*/ 602233 h 608584"/>
              <a:gd name="connsiteX6" fmla="*/ 65938 w 953007"/>
              <a:gd name="connsiteY6" fmla="*/ 602233 h 608584"/>
              <a:gd name="connsiteX7" fmla="*/ 6350 w 953007"/>
              <a:gd name="connsiteY7" fmla="*/ 542645 h 608584"/>
              <a:gd name="connsiteX8" fmla="*/ 6350 w 953007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44192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9430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13281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08519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75104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7 w 940308"/>
              <a:gd name="connsiteY3" fmla="*/ 59740 h 597407"/>
              <a:gd name="connsiteX4" fmla="*/ 940307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70342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7 w 953008"/>
              <a:gd name="connsiteY3" fmla="*/ 66090 h 610107"/>
              <a:gd name="connsiteX4" fmla="*/ 946657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06015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0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0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01253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0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0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010018" y="851917"/>
            <a:ext cx="450456" cy="299415"/>
          </a:xfrm>
          <a:custGeom>
            <a:avLst/>
            <a:gdLst>
              <a:gd name="connsiteX0" fmla="*/ 12954 w 600608"/>
              <a:gd name="connsiteY0" fmla="*/ 12953 h 299415"/>
              <a:gd name="connsiteX1" fmla="*/ 12954 w 600608"/>
              <a:gd name="connsiteY1" fmla="*/ 199339 h 299415"/>
              <a:gd name="connsiteX2" fmla="*/ 587654 w 600608"/>
              <a:gd name="connsiteY2" fmla="*/ 199339 h 299415"/>
              <a:gd name="connsiteX3" fmla="*/ 5876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12954" y="12953"/>
                </a:moveTo>
                <a:lnTo>
                  <a:pt x="12954" y="199339"/>
                </a:lnTo>
                <a:lnTo>
                  <a:pt x="587654" y="199339"/>
                </a:lnTo>
                <a:lnTo>
                  <a:pt x="5876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579108" y="1723645"/>
            <a:ext cx="881491" cy="299415"/>
          </a:xfrm>
          <a:custGeom>
            <a:avLst/>
            <a:gdLst>
              <a:gd name="connsiteX0" fmla="*/ 12954 w 1175321"/>
              <a:gd name="connsiteY0" fmla="*/ 12954 h 299415"/>
              <a:gd name="connsiteX1" fmla="*/ 12954 w 1175321"/>
              <a:gd name="connsiteY1" fmla="*/ 199339 h 299415"/>
              <a:gd name="connsiteX2" fmla="*/ 1162367 w 1175321"/>
              <a:gd name="connsiteY2" fmla="*/ 199339 h 299415"/>
              <a:gd name="connsiteX3" fmla="*/ 1162367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2954" y="12954"/>
                </a:moveTo>
                <a:lnTo>
                  <a:pt x="12954" y="199339"/>
                </a:lnTo>
                <a:lnTo>
                  <a:pt x="1162367" y="199339"/>
                </a:lnTo>
                <a:lnTo>
                  <a:pt x="1162367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79108" y="1723645"/>
            <a:ext cx="38861" cy="299415"/>
          </a:xfrm>
          <a:custGeom>
            <a:avLst/>
            <a:gdLst>
              <a:gd name="connsiteX0" fmla="*/ 12954 w 51815"/>
              <a:gd name="connsiteY0" fmla="*/ 12954 h 299415"/>
              <a:gd name="connsiteX1" fmla="*/ 12954 w 51815"/>
              <a:gd name="connsiteY1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99415">
                <a:moveTo>
                  <a:pt x="12954" y="12954"/>
                </a:move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717281" y="1723645"/>
            <a:ext cx="881491" cy="299415"/>
          </a:xfrm>
          <a:custGeom>
            <a:avLst/>
            <a:gdLst>
              <a:gd name="connsiteX0" fmla="*/ 1162367 w 1175321"/>
              <a:gd name="connsiteY0" fmla="*/ 12954 h 299415"/>
              <a:gd name="connsiteX1" fmla="*/ 1162367 w 1175321"/>
              <a:gd name="connsiteY1" fmla="*/ 199339 h 299415"/>
              <a:gd name="connsiteX2" fmla="*/ 12954 w 1175321"/>
              <a:gd name="connsiteY2" fmla="*/ 199339 h 299415"/>
              <a:gd name="connsiteX3" fmla="*/ 12954 w 1175321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75321" h="299415">
                <a:moveTo>
                  <a:pt x="1162367" y="12954"/>
                </a:moveTo>
                <a:lnTo>
                  <a:pt x="1162367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B7E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579109" y="851917"/>
            <a:ext cx="450456" cy="299415"/>
          </a:xfrm>
          <a:custGeom>
            <a:avLst/>
            <a:gdLst>
              <a:gd name="connsiteX0" fmla="*/ 587654 w 600608"/>
              <a:gd name="connsiteY0" fmla="*/ 12953 h 299415"/>
              <a:gd name="connsiteX1" fmla="*/ 587654 w 600608"/>
              <a:gd name="connsiteY1" fmla="*/ 199339 h 299415"/>
              <a:gd name="connsiteX2" fmla="*/ 12954 w 600608"/>
              <a:gd name="connsiteY2" fmla="*/ 199339 h 299415"/>
              <a:gd name="connsiteX3" fmla="*/ 12954 w 600608"/>
              <a:gd name="connsiteY3" fmla="*/ 286461 h 299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0608" h="299415">
                <a:moveTo>
                  <a:pt x="587654" y="12953"/>
                </a:moveTo>
                <a:lnTo>
                  <a:pt x="587654" y="199339"/>
                </a:lnTo>
                <a:lnTo>
                  <a:pt x="12954" y="199339"/>
                </a:lnTo>
                <a:lnTo>
                  <a:pt x="12954" y="286461"/>
                </a:lnTo>
              </a:path>
            </a:pathLst>
          </a:custGeom>
          <a:ln w="25400">
            <a:solidFill>
              <a:srgbClr val="416E7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744842" y="367285"/>
            <a:ext cx="705231" cy="595884"/>
          </a:xfrm>
          <a:custGeom>
            <a:avLst/>
            <a:gdLst>
              <a:gd name="connsiteX0" fmla="*/ 0 w 940308"/>
              <a:gd name="connsiteY0" fmla="*/ 59588 h 595884"/>
              <a:gd name="connsiteX1" fmla="*/ 59588 w 940308"/>
              <a:gd name="connsiteY1" fmla="*/ 0 h 595884"/>
              <a:gd name="connsiteX2" fmla="*/ 880719 w 940308"/>
              <a:gd name="connsiteY2" fmla="*/ 0 h 595884"/>
              <a:gd name="connsiteX3" fmla="*/ 940307 w 940308"/>
              <a:gd name="connsiteY3" fmla="*/ 59588 h 595884"/>
              <a:gd name="connsiteX4" fmla="*/ 940307 w 940308"/>
              <a:gd name="connsiteY4" fmla="*/ 536295 h 595884"/>
              <a:gd name="connsiteX5" fmla="*/ 880719 w 940308"/>
              <a:gd name="connsiteY5" fmla="*/ 595884 h 595884"/>
              <a:gd name="connsiteX6" fmla="*/ 59588 w 940308"/>
              <a:gd name="connsiteY6" fmla="*/ 595884 h 595884"/>
              <a:gd name="connsiteX7" fmla="*/ 0 w 940308"/>
              <a:gd name="connsiteY7" fmla="*/ 536295 h 595884"/>
              <a:gd name="connsiteX8" fmla="*/ 0 w 940308"/>
              <a:gd name="connsiteY8" fmla="*/ 59588 h 595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5884">
                <a:moveTo>
                  <a:pt x="0" y="59588"/>
                </a:moveTo>
                <a:cubicBezTo>
                  <a:pt x="0" y="26682"/>
                  <a:pt x="26682" y="0"/>
                  <a:pt x="59588" y="0"/>
                </a:cubicBezTo>
                <a:lnTo>
                  <a:pt x="880719" y="0"/>
                </a:lnTo>
                <a:cubicBezTo>
                  <a:pt x="913625" y="0"/>
                  <a:pt x="940307" y="26682"/>
                  <a:pt x="940307" y="59588"/>
                </a:cubicBezTo>
                <a:lnTo>
                  <a:pt x="940307" y="536295"/>
                </a:lnTo>
                <a:cubicBezTo>
                  <a:pt x="940307" y="569201"/>
                  <a:pt x="913625" y="595884"/>
                  <a:pt x="880719" y="595884"/>
                </a:cubicBezTo>
                <a:lnTo>
                  <a:pt x="59588" y="595884"/>
                </a:lnTo>
                <a:cubicBezTo>
                  <a:pt x="26682" y="595884"/>
                  <a:pt x="0" y="569201"/>
                  <a:pt x="0" y="536295"/>
                </a:cubicBezTo>
                <a:lnTo>
                  <a:pt x="0" y="595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740080" y="360934"/>
            <a:ext cx="714756" cy="608584"/>
          </a:xfrm>
          <a:custGeom>
            <a:avLst/>
            <a:gdLst>
              <a:gd name="connsiteX0" fmla="*/ 6350 w 953008"/>
              <a:gd name="connsiteY0" fmla="*/ 65938 h 608584"/>
              <a:gd name="connsiteX1" fmla="*/ 65938 w 953008"/>
              <a:gd name="connsiteY1" fmla="*/ 6350 h 608584"/>
              <a:gd name="connsiteX2" fmla="*/ 887069 w 953008"/>
              <a:gd name="connsiteY2" fmla="*/ 6350 h 608584"/>
              <a:gd name="connsiteX3" fmla="*/ 946657 w 953008"/>
              <a:gd name="connsiteY3" fmla="*/ 65938 h 608584"/>
              <a:gd name="connsiteX4" fmla="*/ 946657 w 953008"/>
              <a:gd name="connsiteY4" fmla="*/ 542645 h 608584"/>
              <a:gd name="connsiteX5" fmla="*/ 887069 w 953008"/>
              <a:gd name="connsiteY5" fmla="*/ 602233 h 608584"/>
              <a:gd name="connsiteX6" fmla="*/ 65938 w 953008"/>
              <a:gd name="connsiteY6" fmla="*/ 602233 h 608584"/>
              <a:gd name="connsiteX7" fmla="*/ 6350 w 953008"/>
              <a:gd name="connsiteY7" fmla="*/ 542645 h 608584"/>
              <a:gd name="connsiteX8" fmla="*/ 6350 w 953008"/>
              <a:gd name="connsiteY8" fmla="*/ 65938 h 608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08584">
                <a:moveTo>
                  <a:pt x="6350" y="65938"/>
                </a:moveTo>
                <a:cubicBezTo>
                  <a:pt x="6350" y="33032"/>
                  <a:pt x="33032" y="6350"/>
                  <a:pt x="65938" y="6350"/>
                </a:cubicBezTo>
                <a:lnTo>
                  <a:pt x="887069" y="6350"/>
                </a:lnTo>
                <a:cubicBezTo>
                  <a:pt x="919975" y="6350"/>
                  <a:pt x="946657" y="33032"/>
                  <a:pt x="946657" y="65938"/>
                </a:cubicBezTo>
                <a:lnTo>
                  <a:pt x="946657" y="542645"/>
                </a:lnTo>
                <a:cubicBezTo>
                  <a:pt x="946657" y="575551"/>
                  <a:pt x="919975" y="602233"/>
                  <a:pt x="887069" y="602233"/>
                </a:cubicBezTo>
                <a:lnTo>
                  <a:pt x="65938" y="602233"/>
                </a:lnTo>
                <a:cubicBezTo>
                  <a:pt x="33032" y="602233"/>
                  <a:pt x="6350" y="575551"/>
                  <a:pt x="6350" y="542645"/>
                </a:cubicBezTo>
                <a:lnTo>
                  <a:pt x="6350" y="659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13932" y="1237489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9170" y="1231139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452111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5" y="0"/>
                  <a:pt x="59740" y="0"/>
                </a:cubicBezTo>
                <a:lnTo>
                  <a:pt x="880567" y="0"/>
                </a:lnTo>
                <a:cubicBezTo>
                  <a:pt x="913561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1" y="597407"/>
                  <a:pt x="880567" y="597407"/>
                </a:cubicBezTo>
                <a:lnTo>
                  <a:pt x="59740" y="597407"/>
                </a:lnTo>
                <a:cubicBezTo>
                  <a:pt x="26745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447348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5" y="6350"/>
                  <a:pt x="66090" y="6350"/>
                </a:cubicBezTo>
                <a:lnTo>
                  <a:pt x="886917" y="6350"/>
                </a:lnTo>
                <a:cubicBezTo>
                  <a:pt x="919911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1" y="603757"/>
                  <a:pt x="886917" y="603757"/>
                </a:cubicBezTo>
                <a:lnTo>
                  <a:pt x="66090" y="603757"/>
                </a:lnTo>
                <a:cubicBezTo>
                  <a:pt x="33095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13932" y="2107693"/>
            <a:ext cx="705230" cy="597407"/>
          </a:xfrm>
          <a:custGeom>
            <a:avLst/>
            <a:gdLst>
              <a:gd name="connsiteX0" fmla="*/ 0 w 940307"/>
              <a:gd name="connsiteY0" fmla="*/ 59740 h 597407"/>
              <a:gd name="connsiteX1" fmla="*/ 59740 w 940307"/>
              <a:gd name="connsiteY1" fmla="*/ 0 h 597407"/>
              <a:gd name="connsiteX2" fmla="*/ 880567 w 940307"/>
              <a:gd name="connsiteY2" fmla="*/ 0 h 597407"/>
              <a:gd name="connsiteX3" fmla="*/ 940307 w 940307"/>
              <a:gd name="connsiteY3" fmla="*/ 59740 h 597407"/>
              <a:gd name="connsiteX4" fmla="*/ 940307 w 940307"/>
              <a:gd name="connsiteY4" fmla="*/ 537667 h 597407"/>
              <a:gd name="connsiteX5" fmla="*/ 880567 w 940307"/>
              <a:gd name="connsiteY5" fmla="*/ 597407 h 597407"/>
              <a:gd name="connsiteX6" fmla="*/ 59740 w 940307"/>
              <a:gd name="connsiteY6" fmla="*/ 597407 h 597407"/>
              <a:gd name="connsiteX7" fmla="*/ 0 w 940307"/>
              <a:gd name="connsiteY7" fmla="*/ 537667 h 597407"/>
              <a:gd name="connsiteX8" fmla="*/ 0 w 940307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7" h="597407">
                <a:moveTo>
                  <a:pt x="0" y="59740"/>
                </a:moveTo>
                <a:cubicBezTo>
                  <a:pt x="0" y="26746"/>
                  <a:pt x="26746" y="0"/>
                  <a:pt x="59740" y="0"/>
                </a:cubicBezTo>
                <a:lnTo>
                  <a:pt x="880567" y="0"/>
                </a:lnTo>
                <a:cubicBezTo>
                  <a:pt x="913562" y="0"/>
                  <a:pt x="940307" y="26746"/>
                  <a:pt x="940307" y="59740"/>
                </a:cubicBezTo>
                <a:lnTo>
                  <a:pt x="940307" y="537667"/>
                </a:lnTo>
                <a:cubicBezTo>
                  <a:pt x="940307" y="570661"/>
                  <a:pt x="913562" y="597407"/>
                  <a:pt x="880567" y="597407"/>
                </a:cubicBezTo>
                <a:lnTo>
                  <a:pt x="59740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09170" y="2101343"/>
            <a:ext cx="714755" cy="610107"/>
          </a:xfrm>
          <a:custGeom>
            <a:avLst/>
            <a:gdLst>
              <a:gd name="connsiteX0" fmla="*/ 6350 w 953007"/>
              <a:gd name="connsiteY0" fmla="*/ 66090 h 610107"/>
              <a:gd name="connsiteX1" fmla="*/ 66090 w 953007"/>
              <a:gd name="connsiteY1" fmla="*/ 6350 h 610107"/>
              <a:gd name="connsiteX2" fmla="*/ 886917 w 953007"/>
              <a:gd name="connsiteY2" fmla="*/ 6350 h 610107"/>
              <a:gd name="connsiteX3" fmla="*/ 946657 w 953007"/>
              <a:gd name="connsiteY3" fmla="*/ 66090 h 610107"/>
              <a:gd name="connsiteX4" fmla="*/ 946657 w 953007"/>
              <a:gd name="connsiteY4" fmla="*/ 544017 h 610107"/>
              <a:gd name="connsiteX5" fmla="*/ 886917 w 953007"/>
              <a:gd name="connsiteY5" fmla="*/ 603757 h 610107"/>
              <a:gd name="connsiteX6" fmla="*/ 66090 w 953007"/>
              <a:gd name="connsiteY6" fmla="*/ 603757 h 610107"/>
              <a:gd name="connsiteX7" fmla="*/ 6350 w 953007"/>
              <a:gd name="connsiteY7" fmla="*/ 544017 h 610107"/>
              <a:gd name="connsiteX8" fmla="*/ 6350 w 953007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7" h="610107">
                <a:moveTo>
                  <a:pt x="6350" y="66090"/>
                </a:moveTo>
                <a:cubicBezTo>
                  <a:pt x="6350" y="33096"/>
                  <a:pt x="33096" y="6350"/>
                  <a:pt x="66090" y="6350"/>
                </a:cubicBezTo>
                <a:lnTo>
                  <a:pt x="886917" y="6350"/>
                </a:lnTo>
                <a:cubicBezTo>
                  <a:pt x="919912" y="6350"/>
                  <a:pt x="946657" y="33096"/>
                  <a:pt x="946657" y="66090"/>
                </a:cubicBezTo>
                <a:lnTo>
                  <a:pt x="946657" y="544017"/>
                </a:lnTo>
                <a:cubicBezTo>
                  <a:pt x="946657" y="577011"/>
                  <a:pt x="919912" y="603757"/>
                  <a:pt x="886917" y="603757"/>
                </a:cubicBezTo>
                <a:lnTo>
                  <a:pt x="66090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7175753" y="2107693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170991" y="2101343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175753" y="1237489"/>
            <a:ext cx="705231" cy="597407"/>
          </a:xfrm>
          <a:custGeom>
            <a:avLst/>
            <a:gdLst>
              <a:gd name="connsiteX0" fmla="*/ 0 w 940308"/>
              <a:gd name="connsiteY0" fmla="*/ 59740 h 597407"/>
              <a:gd name="connsiteX1" fmla="*/ 59741 w 940308"/>
              <a:gd name="connsiteY1" fmla="*/ 0 h 597407"/>
              <a:gd name="connsiteX2" fmla="*/ 880567 w 940308"/>
              <a:gd name="connsiteY2" fmla="*/ 0 h 597407"/>
              <a:gd name="connsiteX3" fmla="*/ 940308 w 940308"/>
              <a:gd name="connsiteY3" fmla="*/ 59740 h 597407"/>
              <a:gd name="connsiteX4" fmla="*/ 940308 w 940308"/>
              <a:gd name="connsiteY4" fmla="*/ 537667 h 597407"/>
              <a:gd name="connsiteX5" fmla="*/ 880567 w 940308"/>
              <a:gd name="connsiteY5" fmla="*/ 597407 h 597407"/>
              <a:gd name="connsiteX6" fmla="*/ 59741 w 940308"/>
              <a:gd name="connsiteY6" fmla="*/ 597407 h 597407"/>
              <a:gd name="connsiteX7" fmla="*/ 0 w 940308"/>
              <a:gd name="connsiteY7" fmla="*/ 537667 h 597407"/>
              <a:gd name="connsiteX8" fmla="*/ 0 w 940308"/>
              <a:gd name="connsiteY8" fmla="*/ 59740 h 597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40308" h="597407">
                <a:moveTo>
                  <a:pt x="0" y="59740"/>
                </a:moveTo>
                <a:cubicBezTo>
                  <a:pt x="0" y="26746"/>
                  <a:pt x="26746" y="0"/>
                  <a:pt x="59741" y="0"/>
                </a:cubicBezTo>
                <a:lnTo>
                  <a:pt x="880567" y="0"/>
                </a:lnTo>
                <a:cubicBezTo>
                  <a:pt x="913562" y="0"/>
                  <a:pt x="940308" y="26746"/>
                  <a:pt x="940308" y="59740"/>
                </a:cubicBezTo>
                <a:lnTo>
                  <a:pt x="940308" y="537667"/>
                </a:lnTo>
                <a:cubicBezTo>
                  <a:pt x="940308" y="570661"/>
                  <a:pt x="913562" y="597407"/>
                  <a:pt x="880567" y="597407"/>
                </a:cubicBezTo>
                <a:lnTo>
                  <a:pt x="59741" y="597407"/>
                </a:lnTo>
                <a:cubicBezTo>
                  <a:pt x="26746" y="597407"/>
                  <a:pt x="0" y="570661"/>
                  <a:pt x="0" y="537667"/>
                </a:cubicBezTo>
                <a:lnTo>
                  <a:pt x="0" y="597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70991" y="1231139"/>
            <a:ext cx="714756" cy="610107"/>
          </a:xfrm>
          <a:custGeom>
            <a:avLst/>
            <a:gdLst>
              <a:gd name="connsiteX0" fmla="*/ 6350 w 953008"/>
              <a:gd name="connsiteY0" fmla="*/ 66090 h 610107"/>
              <a:gd name="connsiteX1" fmla="*/ 66091 w 953008"/>
              <a:gd name="connsiteY1" fmla="*/ 6350 h 610107"/>
              <a:gd name="connsiteX2" fmla="*/ 886917 w 953008"/>
              <a:gd name="connsiteY2" fmla="*/ 6350 h 610107"/>
              <a:gd name="connsiteX3" fmla="*/ 946658 w 953008"/>
              <a:gd name="connsiteY3" fmla="*/ 66090 h 610107"/>
              <a:gd name="connsiteX4" fmla="*/ 946658 w 953008"/>
              <a:gd name="connsiteY4" fmla="*/ 544017 h 610107"/>
              <a:gd name="connsiteX5" fmla="*/ 886917 w 953008"/>
              <a:gd name="connsiteY5" fmla="*/ 603757 h 610107"/>
              <a:gd name="connsiteX6" fmla="*/ 66091 w 953008"/>
              <a:gd name="connsiteY6" fmla="*/ 603757 h 610107"/>
              <a:gd name="connsiteX7" fmla="*/ 6350 w 953008"/>
              <a:gd name="connsiteY7" fmla="*/ 544017 h 610107"/>
              <a:gd name="connsiteX8" fmla="*/ 6350 w 953008"/>
              <a:gd name="connsiteY8" fmla="*/ 66090 h 610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53008" h="610107">
                <a:moveTo>
                  <a:pt x="6350" y="66090"/>
                </a:moveTo>
                <a:cubicBezTo>
                  <a:pt x="6350" y="33096"/>
                  <a:pt x="33096" y="6350"/>
                  <a:pt x="66091" y="6350"/>
                </a:cubicBezTo>
                <a:lnTo>
                  <a:pt x="886917" y="6350"/>
                </a:lnTo>
                <a:cubicBezTo>
                  <a:pt x="919912" y="6350"/>
                  <a:pt x="946658" y="33096"/>
                  <a:pt x="946658" y="66090"/>
                </a:cubicBezTo>
                <a:lnTo>
                  <a:pt x="946658" y="544017"/>
                </a:lnTo>
                <a:cubicBezTo>
                  <a:pt x="946658" y="577011"/>
                  <a:pt x="919912" y="603757"/>
                  <a:pt x="886917" y="603757"/>
                </a:cubicBezTo>
                <a:lnTo>
                  <a:pt x="66091" y="603757"/>
                </a:lnTo>
                <a:cubicBezTo>
                  <a:pt x="33096" y="603757"/>
                  <a:pt x="6350" y="577011"/>
                  <a:pt x="6350" y="544017"/>
                </a:cubicBezTo>
                <a:lnTo>
                  <a:pt x="6350" y="66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48C9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808601" y="4014216"/>
            <a:ext cx="517112" cy="341706"/>
          </a:xfrm>
          <a:custGeom>
            <a:avLst/>
            <a:gdLst>
              <a:gd name="connsiteX0" fmla="*/ 12953 w 689483"/>
              <a:gd name="connsiteY0" fmla="*/ 12953 h 341706"/>
              <a:gd name="connsiteX1" fmla="*/ 12953 w 689483"/>
              <a:gd name="connsiteY1" fmla="*/ 228167 h 341706"/>
              <a:gd name="connsiteX2" fmla="*/ 676528 w 689483"/>
              <a:gd name="connsiteY2" fmla="*/ 228167 h 341706"/>
              <a:gd name="connsiteX3" fmla="*/ 676528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12953" y="12953"/>
                </a:moveTo>
                <a:lnTo>
                  <a:pt x="12953" y="228167"/>
                </a:lnTo>
                <a:lnTo>
                  <a:pt x="676528" y="228167"/>
                </a:lnTo>
                <a:lnTo>
                  <a:pt x="676528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311396" y="5020055"/>
            <a:ext cx="1014803" cy="341706"/>
          </a:xfrm>
          <a:custGeom>
            <a:avLst/>
            <a:gdLst>
              <a:gd name="connsiteX0" fmla="*/ 12953 w 1353070"/>
              <a:gd name="connsiteY0" fmla="*/ 12953 h 341706"/>
              <a:gd name="connsiteX1" fmla="*/ 12953 w 1353070"/>
              <a:gd name="connsiteY1" fmla="*/ 228168 h 341706"/>
              <a:gd name="connsiteX2" fmla="*/ 1340116 w 1353070"/>
              <a:gd name="connsiteY2" fmla="*/ 228168 h 341706"/>
              <a:gd name="connsiteX3" fmla="*/ 1340116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2953" y="12953"/>
                </a:moveTo>
                <a:lnTo>
                  <a:pt x="12953" y="228168"/>
                </a:lnTo>
                <a:lnTo>
                  <a:pt x="1340116" y="228168"/>
                </a:lnTo>
                <a:lnTo>
                  <a:pt x="1340116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311397" y="5020055"/>
            <a:ext cx="38861" cy="341706"/>
          </a:xfrm>
          <a:custGeom>
            <a:avLst/>
            <a:gdLst>
              <a:gd name="connsiteX0" fmla="*/ 12953 w 51815"/>
              <a:gd name="connsiteY0" fmla="*/ 12953 h 341706"/>
              <a:gd name="connsiteX1" fmla="*/ 12953 w 51815"/>
              <a:gd name="connsiteY1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341706">
                <a:moveTo>
                  <a:pt x="12953" y="12953"/>
                </a:move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315838" y="5020055"/>
            <a:ext cx="1014803" cy="341706"/>
          </a:xfrm>
          <a:custGeom>
            <a:avLst/>
            <a:gdLst>
              <a:gd name="connsiteX0" fmla="*/ 1340116 w 1353070"/>
              <a:gd name="connsiteY0" fmla="*/ 12953 h 341706"/>
              <a:gd name="connsiteX1" fmla="*/ 1340116 w 1353070"/>
              <a:gd name="connsiteY1" fmla="*/ 228168 h 341706"/>
              <a:gd name="connsiteX2" fmla="*/ 12953 w 1353070"/>
              <a:gd name="connsiteY2" fmla="*/ 228168 h 341706"/>
              <a:gd name="connsiteX3" fmla="*/ 12953 w 1353070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53070" h="341706">
                <a:moveTo>
                  <a:pt x="1340116" y="12953"/>
                </a:moveTo>
                <a:lnTo>
                  <a:pt x="1340116" y="228168"/>
                </a:lnTo>
                <a:lnTo>
                  <a:pt x="12953" y="228168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DB5D1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311398" y="4014216"/>
            <a:ext cx="517112" cy="341706"/>
          </a:xfrm>
          <a:custGeom>
            <a:avLst/>
            <a:gdLst>
              <a:gd name="connsiteX0" fmla="*/ 676528 w 689483"/>
              <a:gd name="connsiteY0" fmla="*/ 12953 h 341706"/>
              <a:gd name="connsiteX1" fmla="*/ 676528 w 689483"/>
              <a:gd name="connsiteY1" fmla="*/ 228167 h 341706"/>
              <a:gd name="connsiteX2" fmla="*/ 12953 w 689483"/>
              <a:gd name="connsiteY2" fmla="*/ 228167 h 341706"/>
              <a:gd name="connsiteX3" fmla="*/ 12953 w 689483"/>
              <a:gd name="connsiteY3" fmla="*/ 328752 h 341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9483" h="341706">
                <a:moveTo>
                  <a:pt x="676528" y="12953"/>
                </a:moveTo>
                <a:lnTo>
                  <a:pt x="676528" y="228167"/>
                </a:lnTo>
                <a:lnTo>
                  <a:pt x="12953" y="228167"/>
                </a:lnTo>
                <a:lnTo>
                  <a:pt x="12953" y="328752"/>
                </a:lnTo>
              </a:path>
            </a:pathLst>
          </a:custGeom>
          <a:ln w="25400">
            <a:solidFill>
              <a:srgbClr val="C1511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501133" y="3451859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8 h 688848"/>
              <a:gd name="connsiteX6" fmla="*/ 68884 w 1085088"/>
              <a:gd name="connsiteY6" fmla="*/ 688848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8"/>
                  <a:pt x="1016203" y="688848"/>
                </a:cubicBezTo>
                <a:lnTo>
                  <a:pt x="68884" y="688848"/>
                </a:lnTo>
                <a:cubicBezTo>
                  <a:pt x="30835" y="688848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496371" y="3445509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8 h 701548"/>
              <a:gd name="connsiteX6" fmla="*/ 75234 w 1097788"/>
              <a:gd name="connsiteY6" fmla="*/ 695198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8"/>
                  <a:pt x="1022553" y="695198"/>
                </a:cubicBezTo>
                <a:lnTo>
                  <a:pt x="75234" y="695198"/>
                </a:lnTo>
                <a:cubicBezTo>
                  <a:pt x="37185" y="695198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003928" y="4457700"/>
            <a:ext cx="813816" cy="688848"/>
          </a:xfrm>
          <a:custGeom>
            <a:avLst/>
            <a:gdLst>
              <a:gd name="connsiteX0" fmla="*/ 0 w 1085088"/>
              <a:gd name="connsiteY0" fmla="*/ 68884 h 688848"/>
              <a:gd name="connsiteX1" fmla="*/ 68884 w 1085088"/>
              <a:gd name="connsiteY1" fmla="*/ 0 h 688848"/>
              <a:gd name="connsiteX2" fmla="*/ 1016203 w 1085088"/>
              <a:gd name="connsiteY2" fmla="*/ 0 h 688848"/>
              <a:gd name="connsiteX3" fmla="*/ 1085088 w 1085088"/>
              <a:gd name="connsiteY3" fmla="*/ 68884 h 688848"/>
              <a:gd name="connsiteX4" fmla="*/ 1085088 w 1085088"/>
              <a:gd name="connsiteY4" fmla="*/ 619963 h 688848"/>
              <a:gd name="connsiteX5" fmla="*/ 1016203 w 1085088"/>
              <a:gd name="connsiteY5" fmla="*/ 688847 h 688848"/>
              <a:gd name="connsiteX6" fmla="*/ 68884 w 1085088"/>
              <a:gd name="connsiteY6" fmla="*/ 688847 h 688848"/>
              <a:gd name="connsiteX7" fmla="*/ 0 w 1085088"/>
              <a:gd name="connsiteY7" fmla="*/ 619963 h 688848"/>
              <a:gd name="connsiteX8" fmla="*/ 0 w 1085088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6203" y="0"/>
                </a:lnTo>
                <a:cubicBezTo>
                  <a:pt x="1054252" y="0"/>
                  <a:pt x="1085088" y="30835"/>
                  <a:pt x="1085088" y="68884"/>
                </a:cubicBezTo>
                <a:lnTo>
                  <a:pt x="1085088" y="619963"/>
                </a:lnTo>
                <a:cubicBezTo>
                  <a:pt x="1085088" y="658012"/>
                  <a:pt x="1054252" y="688847"/>
                  <a:pt x="1016203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999166" y="4451350"/>
            <a:ext cx="823341" cy="701548"/>
          </a:xfrm>
          <a:custGeom>
            <a:avLst/>
            <a:gdLst>
              <a:gd name="connsiteX0" fmla="*/ 6350 w 1097788"/>
              <a:gd name="connsiteY0" fmla="*/ 75234 h 701548"/>
              <a:gd name="connsiteX1" fmla="*/ 75234 w 1097788"/>
              <a:gd name="connsiteY1" fmla="*/ 6350 h 701548"/>
              <a:gd name="connsiteX2" fmla="*/ 1022553 w 1097788"/>
              <a:gd name="connsiteY2" fmla="*/ 6350 h 701548"/>
              <a:gd name="connsiteX3" fmla="*/ 1091438 w 1097788"/>
              <a:gd name="connsiteY3" fmla="*/ 75234 h 701548"/>
              <a:gd name="connsiteX4" fmla="*/ 1091438 w 1097788"/>
              <a:gd name="connsiteY4" fmla="*/ 626313 h 701548"/>
              <a:gd name="connsiteX5" fmla="*/ 1022553 w 1097788"/>
              <a:gd name="connsiteY5" fmla="*/ 695197 h 701548"/>
              <a:gd name="connsiteX6" fmla="*/ 75234 w 1097788"/>
              <a:gd name="connsiteY6" fmla="*/ 695197 h 701548"/>
              <a:gd name="connsiteX7" fmla="*/ 6350 w 1097788"/>
              <a:gd name="connsiteY7" fmla="*/ 626313 h 701548"/>
              <a:gd name="connsiteX8" fmla="*/ 6350 w 1097788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2553" y="6350"/>
                </a:lnTo>
                <a:cubicBezTo>
                  <a:pt x="1060602" y="6350"/>
                  <a:pt x="1091438" y="37185"/>
                  <a:pt x="1091438" y="75234"/>
                </a:cubicBezTo>
                <a:lnTo>
                  <a:pt x="1091438" y="626313"/>
                </a:lnTo>
                <a:cubicBezTo>
                  <a:pt x="1091438" y="664362"/>
                  <a:pt x="1060602" y="695197"/>
                  <a:pt x="1022553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008375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0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0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1" y="0"/>
                  <a:pt x="69037" y="0"/>
                </a:cubicBezTo>
                <a:lnTo>
                  <a:pt x="1016050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0" y="690372"/>
                </a:cubicBezTo>
                <a:lnTo>
                  <a:pt x="69037" y="690372"/>
                </a:lnTo>
                <a:cubicBezTo>
                  <a:pt x="30911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003613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0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0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1" y="6350"/>
                  <a:pt x="75387" y="6350"/>
                </a:cubicBezTo>
                <a:lnTo>
                  <a:pt x="1022400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0" y="696722"/>
                </a:cubicBezTo>
                <a:lnTo>
                  <a:pt x="75387" y="696722"/>
                </a:lnTo>
                <a:cubicBezTo>
                  <a:pt x="37261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003928" y="5462014"/>
            <a:ext cx="813816" cy="690372"/>
          </a:xfrm>
          <a:custGeom>
            <a:avLst/>
            <a:gdLst>
              <a:gd name="connsiteX0" fmla="*/ 0 w 1085088"/>
              <a:gd name="connsiteY0" fmla="*/ 69037 h 690372"/>
              <a:gd name="connsiteX1" fmla="*/ 69037 w 1085088"/>
              <a:gd name="connsiteY1" fmla="*/ 0 h 690372"/>
              <a:gd name="connsiteX2" fmla="*/ 1016051 w 1085088"/>
              <a:gd name="connsiteY2" fmla="*/ 0 h 690372"/>
              <a:gd name="connsiteX3" fmla="*/ 1085088 w 1085088"/>
              <a:gd name="connsiteY3" fmla="*/ 69037 h 690372"/>
              <a:gd name="connsiteX4" fmla="*/ 1085088 w 1085088"/>
              <a:gd name="connsiteY4" fmla="*/ 621334 h 690372"/>
              <a:gd name="connsiteX5" fmla="*/ 1016051 w 1085088"/>
              <a:gd name="connsiteY5" fmla="*/ 690372 h 690372"/>
              <a:gd name="connsiteX6" fmla="*/ 69037 w 1085088"/>
              <a:gd name="connsiteY6" fmla="*/ 690372 h 690372"/>
              <a:gd name="connsiteX7" fmla="*/ 0 w 1085088"/>
              <a:gd name="connsiteY7" fmla="*/ 621334 h 690372"/>
              <a:gd name="connsiteX8" fmla="*/ 0 w 1085088"/>
              <a:gd name="connsiteY8" fmla="*/ 69037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5088" h="690372">
                <a:moveTo>
                  <a:pt x="0" y="69037"/>
                </a:moveTo>
                <a:cubicBezTo>
                  <a:pt x="0" y="30911"/>
                  <a:pt x="30912" y="0"/>
                  <a:pt x="69037" y="0"/>
                </a:cubicBezTo>
                <a:lnTo>
                  <a:pt x="1016051" y="0"/>
                </a:lnTo>
                <a:cubicBezTo>
                  <a:pt x="1054176" y="0"/>
                  <a:pt x="1085088" y="30911"/>
                  <a:pt x="1085088" y="69037"/>
                </a:cubicBezTo>
                <a:lnTo>
                  <a:pt x="1085088" y="621334"/>
                </a:lnTo>
                <a:cubicBezTo>
                  <a:pt x="1085088" y="659460"/>
                  <a:pt x="1054176" y="690372"/>
                  <a:pt x="1016051" y="690372"/>
                </a:cubicBezTo>
                <a:lnTo>
                  <a:pt x="69037" y="690372"/>
                </a:lnTo>
                <a:cubicBezTo>
                  <a:pt x="30912" y="690372"/>
                  <a:pt x="0" y="659460"/>
                  <a:pt x="0" y="621334"/>
                </a:cubicBezTo>
                <a:lnTo>
                  <a:pt x="0" y="690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999166" y="5455664"/>
            <a:ext cx="823341" cy="703072"/>
          </a:xfrm>
          <a:custGeom>
            <a:avLst/>
            <a:gdLst>
              <a:gd name="connsiteX0" fmla="*/ 6350 w 1097788"/>
              <a:gd name="connsiteY0" fmla="*/ 75387 h 703072"/>
              <a:gd name="connsiteX1" fmla="*/ 75387 w 1097788"/>
              <a:gd name="connsiteY1" fmla="*/ 6350 h 703072"/>
              <a:gd name="connsiteX2" fmla="*/ 1022401 w 1097788"/>
              <a:gd name="connsiteY2" fmla="*/ 6350 h 703072"/>
              <a:gd name="connsiteX3" fmla="*/ 1091438 w 1097788"/>
              <a:gd name="connsiteY3" fmla="*/ 75387 h 703072"/>
              <a:gd name="connsiteX4" fmla="*/ 1091438 w 1097788"/>
              <a:gd name="connsiteY4" fmla="*/ 627684 h 703072"/>
              <a:gd name="connsiteX5" fmla="*/ 1022401 w 1097788"/>
              <a:gd name="connsiteY5" fmla="*/ 696722 h 703072"/>
              <a:gd name="connsiteX6" fmla="*/ 75387 w 1097788"/>
              <a:gd name="connsiteY6" fmla="*/ 696722 h 703072"/>
              <a:gd name="connsiteX7" fmla="*/ 6350 w 1097788"/>
              <a:gd name="connsiteY7" fmla="*/ 627684 h 703072"/>
              <a:gd name="connsiteX8" fmla="*/ 6350 w 1097788"/>
              <a:gd name="connsiteY8" fmla="*/ 75387 h 703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7788" h="703072">
                <a:moveTo>
                  <a:pt x="6350" y="75387"/>
                </a:moveTo>
                <a:cubicBezTo>
                  <a:pt x="6350" y="37261"/>
                  <a:pt x="37262" y="6350"/>
                  <a:pt x="75387" y="6350"/>
                </a:cubicBezTo>
                <a:lnTo>
                  <a:pt x="1022401" y="6350"/>
                </a:lnTo>
                <a:cubicBezTo>
                  <a:pt x="1060526" y="6350"/>
                  <a:pt x="1091438" y="37261"/>
                  <a:pt x="1091438" y="75387"/>
                </a:cubicBezTo>
                <a:lnTo>
                  <a:pt x="1091438" y="627684"/>
                </a:lnTo>
                <a:cubicBezTo>
                  <a:pt x="1091438" y="665810"/>
                  <a:pt x="1060526" y="696722"/>
                  <a:pt x="1022401" y="696722"/>
                </a:cubicBezTo>
                <a:lnTo>
                  <a:pt x="75387" y="696722"/>
                </a:lnTo>
                <a:cubicBezTo>
                  <a:pt x="37262" y="696722"/>
                  <a:pt x="6350" y="665810"/>
                  <a:pt x="6350" y="627684"/>
                </a:cubicBezTo>
                <a:lnTo>
                  <a:pt x="6350" y="75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998911" y="5462777"/>
            <a:ext cx="814958" cy="690359"/>
          </a:xfrm>
          <a:custGeom>
            <a:avLst/>
            <a:gdLst>
              <a:gd name="connsiteX0" fmla="*/ 0 w 1086611"/>
              <a:gd name="connsiteY0" fmla="*/ 69037 h 690359"/>
              <a:gd name="connsiteX1" fmla="*/ 69036 w 1086611"/>
              <a:gd name="connsiteY1" fmla="*/ 0 h 690359"/>
              <a:gd name="connsiteX2" fmla="*/ 1017574 w 1086611"/>
              <a:gd name="connsiteY2" fmla="*/ 0 h 690359"/>
              <a:gd name="connsiteX3" fmla="*/ 1086611 w 1086611"/>
              <a:gd name="connsiteY3" fmla="*/ 69037 h 690359"/>
              <a:gd name="connsiteX4" fmla="*/ 1086611 w 1086611"/>
              <a:gd name="connsiteY4" fmla="*/ 621322 h 690359"/>
              <a:gd name="connsiteX5" fmla="*/ 1017574 w 1086611"/>
              <a:gd name="connsiteY5" fmla="*/ 690359 h 690359"/>
              <a:gd name="connsiteX6" fmla="*/ 69036 w 1086611"/>
              <a:gd name="connsiteY6" fmla="*/ 690359 h 690359"/>
              <a:gd name="connsiteX7" fmla="*/ 0 w 1086611"/>
              <a:gd name="connsiteY7" fmla="*/ 621322 h 690359"/>
              <a:gd name="connsiteX8" fmla="*/ 0 w 1086611"/>
              <a:gd name="connsiteY8" fmla="*/ 69037 h 690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90359">
                <a:moveTo>
                  <a:pt x="0" y="69037"/>
                </a:moveTo>
                <a:cubicBezTo>
                  <a:pt x="0" y="30912"/>
                  <a:pt x="30912" y="0"/>
                  <a:pt x="69036" y="0"/>
                </a:cubicBezTo>
                <a:lnTo>
                  <a:pt x="1017574" y="0"/>
                </a:lnTo>
                <a:cubicBezTo>
                  <a:pt x="1055699" y="0"/>
                  <a:pt x="1086611" y="30912"/>
                  <a:pt x="1086611" y="69037"/>
                </a:cubicBezTo>
                <a:lnTo>
                  <a:pt x="1086611" y="621322"/>
                </a:lnTo>
                <a:cubicBezTo>
                  <a:pt x="1086611" y="659447"/>
                  <a:pt x="1055699" y="690359"/>
                  <a:pt x="1017574" y="690359"/>
                </a:cubicBezTo>
                <a:lnTo>
                  <a:pt x="69036" y="690359"/>
                </a:lnTo>
                <a:cubicBezTo>
                  <a:pt x="30912" y="690359"/>
                  <a:pt x="0" y="659447"/>
                  <a:pt x="0" y="621322"/>
                </a:cubicBezTo>
                <a:lnTo>
                  <a:pt x="0" y="69037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4624" y="5443727"/>
            <a:ext cx="843533" cy="728459"/>
          </a:xfrm>
          <a:custGeom>
            <a:avLst/>
            <a:gdLst>
              <a:gd name="connsiteX0" fmla="*/ 19050 w 1124711"/>
              <a:gd name="connsiteY0" fmla="*/ 88087 h 728459"/>
              <a:gd name="connsiteX1" fmla="*/ 88086 w 1124711"/>
              <a:gd name="connsiteY1" fmla="*/ 19050 h 728459"/>
              <a:gd name="connsiteX2" fmla="*/ 1036624 w 1124711"/>
              <a:gd name="connsiteY2" fmla="*/ 19050 h 728459"/>
              <a:gd name="connsiteX3" fmla="*/ 1105661 w 1124711"/>
              <a:gd name="connsiteY3" fmla="*/ 88087 h 728459"/>
              <a:gd name="connsiteX4" fmla="*/ 1105661 w 1124711"/>
              <a:gd name="connsiteY4" fmla="*/ 640372 h 728459"/>
              <a:gd name="connsiteX5" fmla="*/ 1036624 w 1124711"/>
              <a:gd name="connsiteY5" fmla="*/ 709409 h 728459"/>
              <a:gd name="connsiteX6" fmla="*/ 88086 w 1124711"/>
              <a:gd name="connsiteY6" fmla="*/ 709409 h 728459"/>
              <a:gd name="connsiteX7" fmla="*/ 19050 w 1124711"/>
              <a:gd name="connsiteY7" fmla="*/ 640372 h 728459"/>
              <a:gd name="connsiteX8" fmla="*/ 19050 w 1124711"/>
              <a:gd name="connsiteY8" fmla="*/ 88087 h 728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24711" h="728459">
                <a:moveTo>
                  <a:pt x="19050" y="88087"/>
                </a:moveTo>
                <a:cubicBezTo>
                  <a:pt x="19050" y="49962"/>
                  <a:pt x="49962" y="19050"/>
                  <a:pt x="88086" y="19050"/>
                </a:cubicBezTo>
                <a:lnTo>
                  <a:pt x="1036624" y="19050"/>
                </a:lnTo>
                <a:cubicBezTo>
                  <a:pt x="1074749" y="19050"/>
                  <a:pt x="1105661" y="49962"/>
                  <a:pt x="1105661" y="88087"/>
                </a:cubicBezTo>
                <a:lnTo>
                  <a:pt x="1105661" y="640372"/>
                </a:lnTo>
                <a:cubicBezTo>
                  <a:pt x="1105661" y="678497"/>
                  <a:pt x="1074749" y="709409"/>
                  <a:pt x="1036624" y="709409"/>
                </a:cubicBezTo>
                <a:lnTo>
                  <a:pt x="88086" y="709409"/>
                </a:lnTo>
                <a:cubicBezTo>
                  <a:pt x="49962" y="709409"/>
                  <a:pt x="19050" y="678497"/>
                  <a:pt x="19050" y="640372"/>
                </a:cubicBezTo>
                <a:lnTo>
                  <a:pt x="19050" y="88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998340" y="4457700"/>
            <a:ext cx="814958" cy="688848"/>
          </a:xfrm>
          <a:custGeom>
            <a:avLst/>
            <a:gdLst>
              <a:gd name="connsiteX0" fmla="*/ 0 w 1086611"/>
              <a:gd name="connsiteY0" fmla="*/ 68884 h 688848"/>
              <a:gd name="connsiteX1" fmla="*/ 68884 w 1086611"/>
              <a:gd name="connsiteY1" fmla="*/ 0 h 688848"/>
              <a:gd name="connsiteX2" fmla="*/ 1017727 w 1086611"/>
              <a:gd name="connsiteY2" fmla="*/ 0 h 688848"/>
              <a:gd name="connsiteX3" fmla="*/ 1086611 w 1086611"/>
              <a:gd name="connsiteY3" fmla="*/ 68884 h 688848"/>
              <a:gd name="connsiteX4" fmla="*/ 1086611 w 1086611"/>
              <a:gd name="connsiteY4" fmla="*/ 619963 h 688848"/>
              <a:gd name="connsiteX5" fmla="*/ 1017727 w 1086611"/>
              <a:gd name="connsiteY5" fmla="*/ 688847 h 688848"/>
              <a:gd name="connsiteX6" fmla="*/ 68884 w 1086611"/>
              <a:gd name="connsiteY6" fmla="*/ 688847 h 688848"/>
              <a:gd name="connsiteX7" fmla="*/ 0 w 1086611"/>
              <a:gd name="connsiteY7" fmla="*/ 619963 h 688848"/>
              <a:gd name="connsiteX8" fmla="*/ 0 w 1086611"/>
              <a:gd name="connsiteY8" fmla="*/ 68884 h 68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6611" h="688848">
                <a:moveTo>
                  <a:pt x="0" y="68884"/>
                </a:moveTo>
                <a:cubicBezTo>
                  <a:pt x="0" y="30835"/>
                  <a:pt x="30835" y="0"/>
                  <a:pt x="68884" y="0"/>
                </a:cubicBezTo>
                <a:lnTo>
                  <a:pt x="1017727" y="0"/>
                </a:lnTo>
                <a:cubicBezTo>
                  <a:pt x="1055776" y="0"/>
                  <a:pt x="1086611" y="30835"/>
                  <a:pt x="1086611" y="68884"/>
                </a:cubicBezTo>
                <a:lnTo>
                  <a:pt x="1086611" y="619963"/>
                </a:lnTo>
                <a:cubicBezTo>
                  <a:pt x="1086611" y="658012"/>
                  <a:pt x="1055776" y="688847"/>
                  <a:pt x="1017727" y="688847"/>
                </a:cubicBezTo>
                <a:lnTo>
                  <a:pt x="68884" y="688847"/>
                </a:lnTo>
                <a:cubicBezTo>
                  <a:pt x="30835" y="688847"/>
                  <a:pt x="0" y="658012"/>
                  <a:pt x="0" y="619963"/>
                </a:cubicBezTo>
                <a:lnTo>
                  <a:pt x="0" y="6888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993577" y="4451350"/>
            <a:ext cx="824483" cy="701548"/>
          </a:xfrm>
          <a:custGeom>
            <a:avLst/>
            <a:gdLst>
              <a:gd name="connsiteX0" fmla="*/ 6350 w 1099311"/>
              <a:gd name="connsiteY0" fmla="*/ 75234 h 701548"/>
              <a:gd name="connsiteX1" fmla="*/ 75234 w 1099311"/>
              <a:gd name="connsiteY1" fmla="*/ 6350 h 701548"/>
              <a:gd name="connsiteX2" fmla="*/ 1024077 w 1099311"/>
              <a:gd name="connsiteY2" fmla="*/ 6350 h 701548"/>
              <a:gd name="connsiteX3" fmla="*/ 1092961 w 1099311"/>
              <a:gd name="connsiteY3" fmla="*/ 75234 h 701548"/>
              <a:gd name="connsiteX4" fmla="*/ 1092961 w 1099311"/>
              <a:gd name="connsiteY4" fmla="*/ 626313 h 701548"/>
              <a:gd name="connsiteX5" fmla="*/ 1024077 w 1099311"/>
              <a:gd name="connsiteY5" fmla="*/ 695197 h 701548"/>
              <a:gd name="connsiteX6" fmla="*/ 75234 w 1099311"/>
              <a:gd name="connsiteY6" fmla="*/ 695197 h 701548"/>
              <a:gd name="connsiteX7" fmla="*/ 6350 w 1099311"/>
              <a:gd name="connsiteY7" fmla="*/ 626313 h 701548"/>
              <a:gd name="connsiteX8" fmla="*/ 6350 w 1099311"/>
              <a:gd name="connsiteY8" fmla="*/ 75234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9311" h="701548">
                <a:moveTo>
                  <a:pt x="6350" y="75234"/>
                </a:moveTo>
                <a:cubicBezTo>
                  <a:pt x="6350" y="37185"/>
                  <a:pt x="37185" y="6350"/>
                  <a:pt x="75234" y="6350"/>
                </a:cubicBezTo>
                <a:lnTo>
                  <a:pt x="1024077" y="6350"/>
                </a:lnTo>
                <a:cubicBezTo>
                  <a:pt x="1062126" y="6350"/>
                  <a:pt x="1092961" y="37185"/>
                  <a:pt x="1092961" y="75234"/>
                </a:cubicBezTo>
                <a:lnTo>
                  <a:pt x="1092961" y="626313"/>
                </a:lnTo>
                <a:cubicBezTo>
                  <a:pt x="1092961" y="664362"/>
                  <a:pt x="1062126" y="695197"/>
                  <a:pt x="1024077" y="695197"/>
                </a:cubicBezTo>
                <a:lnTo>
                  <a:pt x="75234" y="695197"/>
                </a:lnTo>
                <a:cubicBezTo>
                  <a:pt x="37185" y="695197"/>
                  <a:pt x="6350" y="664362"/>
                  <a:pt x="6350" y="626313"/>
                </a:cubicBezTo>
                <a:lnTo>
                  <a:pt x="6350" y="752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515866" y="1673891"/>
            <a:ext cx="1788824" cy="115823"/>
          </a:xfrm>
          <a:custGeom>
            <a:avLst/>
            <a:gdLst>
              <a:gd name="connsiteX0" fmla="*/ 28955 w 2385098"/>
              <a:gd name="connsiteY0" fmla="*/ 28955 h 115823"/>
              <a:gd name="connsiteX1" fmla="*/ 2356141 w 2385098"/>
              <a:gd name="connsiteY1" fmla="*/ 37604 h 115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5098" h="115823">
                <a:moveTo>
                  <a:pt x="28955" y="28955"/>
                </a:moveTo>
                <a:lnTo>
                  <a:pt x="2356141" y="37604"/>
                </a:lnTo>
              </a:path>
            </a:pathLst>
          </a:custGeom>
          <a:ln w="63500">
            <a:solidFill>
              <a:srgbClr val="F2672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61004" y="1624514"/>
            <a:ext cx="130550" cy="173736"/>
          </a:xfrm>
          <a:custGeom>
            <a:avLst/>
            <a:gdLst>
              <a:gd name="connsiteX0" fmla="*/ 660 w 174066"/>
              <a:gd name="connsiteY0" fmla="*/ 0 h 173736"/>
              <a:gd name="connsiteX1" fmla="*/ 174066 w 174066"/>
              <a:gd name="connsiteY1" fmla="*/ 87515 h 173736"/>
              <a:gd name="connsiteX2" fmla="*/ 0 w 174066"/>
              <a:gd name="connsiteY2" fmla="*/ 173736 h 173736"/>
              <a:gd name="connsiteX3" fmla="*/ 660 w 174066"/>
              <a:gd name="connsiteY3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66" h="173736">
                <a:moveTo>
                  <a:pt x="660" y="0"/>
                </a:moveTo>
                <a:lnTo>
                  <a:pt x="174066" y="87515"/>
                </a:lnTo>
                <a:lnTo>
                  <a:pt x="0" y="173736"/>
                </a:lnTo>
                <a:lnTo>
                  <a:pt x="660" y="0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428998" y="1616076"/>
            <a:ext cx="130540" cy="173736"/>
          </a:xfrm>
          <a:custGeom>
            <a:avLst/>
            <a:gdLst>
              <a:gd name="connsiteX0" fmla="*/ 173418 w 174053"/>
              <a:gd name="connsiteY0" fmla="*/ 173736 h 173736"/>
              <a:gd name="connsiteX1" fmla="*/ 0 w 174053"/>
              <a:gd name="connsiteY1" fmla="*/ 86233 h 173736"/>
              <a:gd name="connsiteX2" fmla="*/ 174053 w 174053"/>
              <a:gd name="connsiteY2" fmla="*/ 0 h 173736"/>
              <a:gd name="connsiteX3" fmla="*/ 173418 w 174053"/>
              <a:gd name="connsiteY3" fmla="*/ 173736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4053" h="173736">
                <a:moveTo>
                  <a:pt x="173418" y="173736"/>
                </a:moveTo>
                <a:lnTo>
                  <a:pt x="0" y="86233"/>
                </a:lnTo>
                <a:lnTo>
                  <a:pt x="174053" y="0"/>
                </a:lnTo>
                <a:lnTo>
                  <a:pt x="173418" y="173736"/>
                </a:lnTo>
              </a:path>
            </a:pathLst>
          </a:custGeom>
          <a:solidFill>
            <a:srgbClr val="F2672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28600"/>
            <a:ext cx="790575" cy="711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104900"/>
            <a:ext cx="790575" cy="7112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104900"/>
            <a:ext cx="790575" cy="711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968500"/>
            <a:ext cx="790575" cy="7112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1968500"/>
            <a:ext cx="790575" cy="7112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968500"/>
            <a:ext cx="790575" cy="7112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9875" y="228600"/>
            <a:ext cx="790575" cy="7112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1250" y="1104900"/>
            <a:ext cx="790575" cy="711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58025" y="1104900"/>
            <a:ext cx="790575" cy="7112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91250" y="1968500"/>
            <a:ext cx="790575" cy="711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58025" y="1968500"/>
            <a:ext cx="790575" cy="7112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5308600"/>
            <a:ext cx="895350" cy="8001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71975" y="3302000"/>
            <a:ext cx="895350" cy="8001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67150" y="4305300"/>
            <a:ext cx="904875" cy="8001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67275" y="4305300"/>
            <a:ext cx="895350" cy="8001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67150" y="5308600"/>
            <a:ext cx="904875" cy="8001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848225" y="5295900"/>
            <a:ext cx="1019175" cy="10160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62175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90700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4001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6695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6860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495425" y="2832100"/>
            <a:ext cx="19300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Browser DOM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6934200" y="457200"/>
            <a:ext cx="426399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562725" y="1320800"/>
            <a:ext cx="25968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4357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00825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467600" y="2197100"/>
            <a:ext cx="1859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448550" y="1320800"/>
            <a:ext cx="1667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4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115050" y="2832100"/>
            <a:ext cx="167674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Virtual DOM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724400" y="3556000"/>
            <a:ext cx="49212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div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3343275" y="5562600"/>
            <a:ext cx="21480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4295775" y="4597400"/>
            <a:ext cx="29976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</a:tabLst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ul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5324475" y="4597400"/>
            <a:ext cx="21480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000" dirty="0" smtClean="0">
                <a:solidFill>
                  <a:srgbClr val="58595B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4257675" y="1739900"/>
            <a:ext cx="347852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Diff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495676" y="6286500"/>
            <a:ext cx="268342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Update and </a:t>
            </a:r>
            <a:r>
              <a:rPr lang="en-US" altLang="zh-CN" sz="2400" b="1" dirty="0" smtClean="0">
                <a:solidFill>
                  <a:srgbClr val="58595B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50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INTRODUCTION – React updating DOM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166813"/>
            <a:ext cx="65801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4" y="762000"/>
            <a:ext cx="8198786" cy="54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4077</TotalTime>
  <Words>1010</Words>
  <Application>Microsoft Office PowerPoint</Application>
  <PresentationFormat>On-screen Show (4:3)</PresentationFormat>
  <Paragraphs>277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Concourse</vt:lpstr>
      <vt:lpstr>React and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and Flux</dc:title>
  <dc:creator>Prateek Magarde</dc:creator>
  <cp:lastModifiedBy>USER</cp:lastModifiedBy>
  <cp:revision>533</cp:revision>
  <dcterms:created xsi:type="dcterms:W3CDTF">2006-08-16T00:00:00Z</dcterms:created>
  <dcterms:modified xsi:type="dcterms:W3CDTF">2018-04-23T19:04:21Z</dcterms:modified>
</cp:coreProperties>
</file>