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31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274" r:id="rId40"/>
    <p:sldId id="275" r:id="rId41"/>
    <p:sldId id="286" r:id="rId42"/>
    <p:sldId id="298" r:id="rId43"/>
    <p:sldId id="300" r:id="rId44"/>
    <p:sldId id="328" r:id="rId45"/>
    <p:sldId id="32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3950" autoAdjust="0"/>
  </p:normalViewPr>
  <p:slideViewPr>
    <p:cSldViewPr>
      <p:cViewPr>
        <p:scale>
          <a:sx n="70" d="100"/>
          <a:sy n="70" d="100"/>
        </p:scale>
        <p:origin x="-13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15/04/2018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15/04/2018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7772400" cy="1829761"/>
          </a:xfrm>
        </p:spPr>
        <p:txBody>
          <a:bodyPr/>
          <a:lstStyle/>
          <a:p>
            <a:r>
              <a:rPr lang="en-US" dirty="0" smtClean="0"/>
              <a:t>React and Flux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7772400" cy="119970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Prateek Magarde</a:t>
            </a:r>
          </a:p>
          <a:p>
            <a:r>
              <a:rPr lang="en-US" sz="1400" dirty="0" smtClean="0"/>
              <a:t>prateekmag@cybage.com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1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041" y="1295400"/>
            <a:ext cx="7386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 =&gt; For react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React-DOM =&gt; is the communicator between React and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Babel =&gt; To convert JSX into JS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3179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online libraries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041" y="1295400"/>
            <a:ext cx="626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First create a </a:t>
            </a:r>
            <a:r>
              <a:rPr lang="en-US" dirty="0" err="1" smtClean="0"/>
              <a:t>npm</a:t>
            </a:r>
            <a:r>
              <a:rPr lang="en-US" dirty="0" smtClean="0"/>
              <a:t> directory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will ask you for few details related to your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80685"/>
              </p:ext>
            </p:extLst>
          </p:nvPr>
        </p:nvGraphicFramePr>
        <p:xfrm>
          <a:off x="914400" y="16647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npm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init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24975"/>
            <a:ext cx="55626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3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041" y="1295400"/>
            <a:ext cx="432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will create a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88616"/>
            <a:ext cx="6704427" cy="372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5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90316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Now we need few useful packages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react </a:t>
            </a:r>
            <a:r>
              <a:rPr lang="en-US" dirty="0" smtClean="0"/>
              <a:t>– for react library </a:t>
            </a:r>
            <a:r>
              <a:rPr lang="en-US" dirty="0" smtClean="0">
                <a:solidFill>
                  <a:srgbClr val="FF0000"/>
                </a:solidFill>
              </a:rPr>
              <a:t>(P)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react-</a:t>
            </a:r>
            <a:r>
              <a:rPr lang="en-US" b="1" dirty="0" err="1" smtClean="0"/>
              <a:t>dom</a:t>
            </a:r>
            <a:r>
              <a:rPr lang="en-US" b="1" dirty="0" smtClean="0"/>
              <a:t> – </a:t>
            </a:r>
            <a:r>
              <a:rPr lang="en-US" dirty="0" smtClean="0"/>
              <a:t>to interact </a:t>
            </a:r>
            <a:r>
              <a:rPr lang="en-US" dirty="0"/>
              <a:t>with DOM </a:t>
            </a:r>
            <a:r>
              <a:rPr lang="en-US" dirty="0">
                <a:solidFill>
                  <a:srgbClr val="FF0000"/>
                </a:solidFill>
              </a:rPr>
              <a:t>(P)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babel-cli – </a:t>
            </a:r>
            <a:r>
              <a:rPr lang="en-US" dirty="0" smtClean="0"/>
              <a:t>To </a:t>
            </a:r>
            <a:r>
              <a:rPr lang="en-US" dirty="0" err="1" smtClean="0"/>
              <a:t>transpile</a:t>
            </a:r>
            <a:r>
              <a:rPr lang="en-US" dirty="0" smtClean="0"/>
              <a:t> your code from one format to another </a:t>
            </a:r>
            <a:r>
              <a:rPr lang="en-US" dirty="0" smtClean="0">
                <a:solidFill>
                  <a:srgbClr val="FF0000"/>
                </a:solidFill>
              </a:rPr>
              <a:t>(D)</a:t>
            </a:r>
            <a:endParaRPr lang="en-US" b="1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babel-preset-react</a:t>
            </a:r>
            <a:r>
              <a:rPr lang="en-US" dirty="0" smtClean="0"/>
              <a:t> – To let babel knows that its react code (JSX-&gt;</a:t>
            </a:r>
            <a:r>
              <a:rPr lang="en-US" dirty="0"/>
              <a:t>JS) </a:t>
            </a:r>
            <a:r>
              <a:rPr lang="en-US" dirty="0">
                <a:solidFill>
                  <a:srgbClr val="FF0000"/>
                </a:solidFill>
              </a:rPr>
              <a:t>(D)</a:t>
            </a:r>
            <a:endParaRPr lang="en-US" b="1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babel-preset-es2015 – </a:t>
            </a:r>
            <a:r>
              <a:rPr lang="en-US" dirty="0" smtClean="0"/>
              <a:t>To support ES6. </a:t>
            </a:r>
            <a:r>
              <a:rPr lang="en-US" dirty="0">
                <a:solidFill>
                  <a:srgbClr val="FF0000"/>
                </a:solidFill>
              </a:rPr>
              <a:t>(D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Some other useful </a:t>
            </a:r>
            <a:r>
              <a:rPr lang="en-US" dirty="0" err="1" smtClean="0">
                <a:solidFill>
                  <a:schemeClr val="accent1"/>
                </a:solidFill>
              </a:rPr>
              <a:t>npms</a:t>
            </a:r>
            <a:endParaRPr lang="en-US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/>
              <a:t>browserify</a:t>
            </a:r>
            <a:r>
              <a:rPr lang="en-US" dirty="0"/>
              <a:t> </a:t>
            </a:r>
            <a:r>
              <a:rPr lang="en-US" b="1" dirty="0" smtClean="0"/>
              <a:t>– </a:t>
            </a:r>
            <a:r>
              <a:rPr lang="en-US" dirty="0" smtClean="0"/>
              <a:t>To load the </a:t>
            </a:r>
            <a:r>
              <a:rPr lang="en-US" dirty="0" err="1" smtClean="0"/>
              <a:t>npm</a:t>
            </a:r>
            <a:r>
              <a:rPr lang="en-US" dirty="0" smtClean="0"/>
              <a:t> modules in your browser</a:t>
            </a:r>
            <a:r>
              <a:rPr lang="en-US" dirty="0">
                <a:solidFill>
                  <a:srgbClr val="FF0000"/>
                </a:solidFill>
              </a:rPr>
              <a:t> (D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 smtClean="0"/>
              <a:t>babelify</a:t>
            </a:r>
            <a:r>
              <a:rPr lang="en-US" b="1" dirty="0" smtClean="0"/>
              <a:t> – </a:t>
            </a:r>
            <a:r>
              <a:rPr lang="en-US" dirty="0" smtClean="0"/>
              <a:t>To support babel with </a:t>
            </a:r>
            <a:r>
              <a:rPr lang="en-US" dirty="0" err="1" smtClean="0"/>
              <a:t>browserify</a:t>
            </a:r>
            <a:r>
              <a:rPr lang="en-US" dirty="0">
                <a:solidFill>
                  <a:srgbClr val="FF0000"/>
                </a:solidFill>
              </a:rPr>
              <a:t> (P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 smtClean="0"/>
              <a:t>nodemon</a:t>
            </a:r>
            <a:r>
              <a:rPr lang="en-US" b="1" dirty="0" smtClean="0"/>
              <a:t> – </a:t>
            </a:r>
            <a:r>
              <a:rPr lang="en-US" dirty="0" smtClean="0"/>
              <a:t>To keep watch on a file </a:t>
            </a:r>
            <a:r>
              <a:rPr lang="en-US" dirty="0" err="1" smtClean="0"/>
              <a:t>transpilation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(D)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require – </a:t>
            </a:r>
            <a:r>
              <a:rPr lang="en-US" dirty="0" smtClean="0"/>
              <a:t>To use require.js</a:t>
            </a:r>
            <a:r>
              <a:rPr lang="en-US" dirty="0">
                <a:solidFill>
                  <a:srgbClr val="FF0000"/>
                </a:solidFill>
              </a:rPr>
              <a:t> (D)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 smtClean="0"/>
              <a:t>watchify</a:t>
            </a:r>
            <a:r>
              <a:rPr lang="en-US" dirty="0" smtClean="0"/>
              <a:t> - </a:t>
            </a:r>
            <a:r>
              <a:rPr lang="en-US" dirty="0"/>
              <a:t>Update any source file and your </a:t>
            </a:r>
            <a:r>
              <a:rPr lang="en-US" dirty="0" err="1"/>
              <a:t>browserify</a:t>
            </a:r>
            <a:r>
              <a:rPr lang="en-US" dirty="0"/>
              <a:t> </a:t>
            </a:r>
            <a:r>
              <a:rPr lang="en-US" dirty="0" smtClean="0"/>
              <a:t>bundle</a:t>
            </a:r>
            <a:r>
              <a:rPr lang="en-US" dirty="0">
                <a:solidFill>
                  <a:srgbClr val="FF0000"/>
                </a:solidFill>
              </a:rPr>
              <a:t> (D)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4388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869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Now we need few configuration to support </a:t>
            </a:r>
            <a:r>
              <a:rPr lang="en-US" dirty="0" err="1" smtClean="0"/>
              <a:t>browserify</a:t>
            </a:r>
            <a:r>
              <a:rPr lang="en-US" dirty="0" smtClean="0"/>
              <a:t> and babel with ES6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4388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9" y="1683721"/>
            <a:ext cx="2537861" cy="182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8" y="3733800"/>
            <a:ext cx="2918861" cy="226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9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60195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Now we need a script to run to build our package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To run this script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Lets have a server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4388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42747"/>
              </p:ext>
            </p:extLst>
          </p:nvPr>
        </p:nvGraphicFramePr>
        <p:xfrm>
          <a:off x="381000" y="17526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"watch-build": "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watchify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-t -o build/app.js -v -d 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app.jsx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32490"/>
              </p:ext>
            </p:extLst>
          </p:nvPr>
        </p:nvGraphicFramePr>
        <p:xfrm>
          <a:off x="3810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run 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watch:sb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64880"/>
              </p:ext>
            </p:extLst>
          </p:nvPr>
        </p:nvGraphicFramePr>
        <p:xfrm>
          <a:off x="381000" y="397256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 –g http-server </a:t>
                      </a:r>
                    </a:p>
                    <a:p>
                      <a:endParaRPr kumimoji="0" lang="en-US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http-server –p </a:t>
                      </a:r>
                      <a:r>
                        <a:rPr kumimoji="0" lang="en-US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&lt;port number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1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Let’s Start with very basic	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6732933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Let’s create an </a:t>
            </a:r>
            <a:r>
              <a:rPr lang="en-US" b="1" i="1" dirty="0" err="1" smtClean="0"/>
              <a:t>src</a:t>
            </a:r>
            <a:r>
              <a:rPr lang="en-US" b="1" i="1" dirty="0" smtClean="0"/>
              <a:t>/index.html </a:t>
            </a:r>
            <a:r>
              <a:rPr lang="en-US" dirty="0" smtClean="0"/>
              <a:t> file.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Let’s create a div with id </a:t>
            </a:r>
            <a:r>
              <a:rPr lang="en-US" b="1" i="1" dirty="0" smtClean="0"/>
              <a:t>content.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Then we include our </a:t>
            </a:r>
            <a:r>
              <a:rPr lang="en-US" b="1" i="1" dirty="0" smtClean="0"/>
              <a:t>build/app.js  </a:t>
            </a:r>
            <a:r>
              <a:rPr lang="en-US" dirty="0" smtClean="0"/>
              <a:t>file.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800" b="1" i="1" dirty="0" smtClean="0">
              <a:solidFill>
                <a:schemeClr val="accent3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800" b="1" i="1" dirty="0">
              <a:solidFill>
                <a:schemeClr val="accent3"/>
              </a:solidFill>
            </a:endParaRPr>
          </a:p>
          <a:p>
            <a:r>
              <a:rPr lang="en-US" sz="2800" b="1" i="1" dirty="0" smtClean="0">
                <a:solidFill>
                  <a:schemeClr val="bg1"/>
                </a:solidFill>
              </a:rPr>
              <a:t>AND HERE WE ARE READY TO CODE…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4732"/>
            <a:ext cx="34480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0" y="4495800"/>
            <a:ext cx="45053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3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elements with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React.createElement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 normal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5231"/>
            <a:ext cx="6334548" cy="152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31358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React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6" y="3522260"/>
            <a:ext cx="6333411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3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elements with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React.createElement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21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But we are using JSX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3" y="1484110"/>
            <a:ext cx="64865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873" y="4648200"/>
            <a:ext cx="581441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it can work so fine with div in </a:t>
            </a:r>
            <a:r>
              <a:rPr lang="en-US" dirty="0" err="1" smtClean="0"/>
              <a:t>jsvascript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r>
              <a:rPr lang="en-US" sz="2000" b="1" i="1" dirty="0" smtClean="0">
                <a:solidFill>
                  <a:schemeClr val="bg1"/>
                </a:solidFill>
              </a:rPr>
              <a:t>Yeah that’s JSX and Babel is the main HERO…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2800" y="1600200"/>
            <a:ext cx="1911101" cy="13234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For HTML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class=“</a:t>
            </a:r>
            <a:r>
              <a:rPr lang="en-US" sz="1600" dirty="0" err="1" smtClean="0">
                <a:solidFill>
                  <a:schemeClr val="bg1"/>
                </a:solidFill>
              </a:rPr>
              <a:t>abc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For React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className</a:t>
            </a:r>
            <a:r>
              <a:rPr lang="en-US" sz="1600" dirty="0" smtClean="0">
                <a:solidFill>
                  <a:schemeClr val="bg1"/>
                </a:solidFill>
              </a:rPr>
              <a:t>=“</a:t>
            </a:r>
            <a:r>
              <a:rPr lang="en-US" sz="1600" dirty="0" err="1" smtClean="0">
                <a:solidFill>
                  <a:schemeClr val="bg1"/>
                </a:solidFill>
              </a:rPr>
              <a:t>abc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elements with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React.createElement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Use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in JSX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81796"/>
            <a:ext cx="8233064" cy="116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3124200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sz="2400" dirty="0" smtClean="0"/>
              <a:t>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533400"/>
            <a:ext cx="1906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Index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423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 a component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62" y="1492071"/>
            <a:ext cx="8281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create a component we are using class which is </a:t>
            </a:r>
            <a:r>
              <a:rPr lang="en-US" dirty="0" err="1" smtClean="0"/>
              <a:t>gonna</a:t>
            </a:r>
            <a:r>
              <a:rPr lang="en-US" dirty="0" smtClean="0"/>
              <a:t> extends from </a:t>
            </a:r>
          </a:p>
          <a:p>
            <a:r>
              <a:rPr lang="en-US" dirty="0" err="1" smtClean="0"/>
              <a:t>React.Component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0" y="2266890"/>
            <a:ext cx="6257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0" y="4648200"/>
            <a:ext cx="40957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9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2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Let’s say I have Header, Content and Body component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5" y="1600200"/>
            <a:ext cx="6840055" cy="511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8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74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Now I am creating separate components and including it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455122"/>
            <a:ext cx="441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49" y="1447800"/>
            <a:ext cx="423905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43529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2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74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Now I am creating separate components and including it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4" y="1454469"/>
            <a:ext cx="6154255" cy="41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0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also keep in separate JSX files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752600"/>
            <a:ext cx="6147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I am creating a separate folder say common</a:t>
            </a:r>
          </a:p>
          <a:p>
            <a:endParaRPr lang="en-US" dirty="0"/>
          </a:p>
          <a:p>
            <a:r>
              <a:rPr lang="en-US" dirty="0" smtClean="0"/>
              <a:t>Keeping Header and footer file there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1" y="2819400"/>
            <a:ext cx="389871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747581"/>
            <a:ext cx="4129718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0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581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Including Header, Footer and Content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5" y="1600200"/>
            <a:ext cx="631916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2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28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pass data to children components using 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4" y="1434068"/>
            <a:ext cx="569705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1828800"/>
            <a:ext cx="2294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pass any </a:t>
            </a:r>
          </a:p>
          <a:p>
            <a:r>
              <a:rPr lang="en-US" dirty="0" smtClean="0"/>
              <a:t>kind of data like </a:t>
            </a:r>
          </a:p>
          <a:p>
            <a:r>
              <a:rPr lang="en-US" dirty="0" smtClean="0"/>
              <a:t>string or object or </a:t>
            </a:r>
          </a:p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access the props like 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5" y="1452265"/>
            <a:ext cx="59245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8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access the props like 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8" y="1452265"/>
            <a:ext cx="65055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6643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sometimes people are making mistakes to pass props </a:t>
            </a:r>
          </a:p>
          <a:p>
            <a:endParaRPr lang="en-US" dirty="0"/>
          </a:p>
          <a:p>
            <a:r>
              <a:rPr lang="en-US" dirty="0" smtClean="0"/>
              <a:t>Let’s say in Header I am passing the prop as </a:t>
            </a:r>
            <a:r>
              <a:rPr lang="en-US" b="1" i="1" dirty="0" smtClean="0"/>
              <a:t>true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r>
              <a:rPr lang="en-US" dirty="0" smtClean="0"/>
              <a:t>But in the component it is expecting a string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" y="1964222"/>
            <a:ext cx="3057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" y="3124200"/>
            <a:ext cx="62579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" y="5295900"/>
            <a:ext cx="21336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3015" y="5926256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the output it will show nothing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5921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Library developed by Facebook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To develop interactive and reusable components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can render client side and server side both.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is using concept of </a:t>
            </a:r>
            <a:r>
              <a:rPr lang="en-US" b="1" i="1" dirty="0"/>
              <a:t>Virtual </a:t>
            </a:r>
            <a:r>
              <a:rPr lang="en-US" b="1" i="1" dirty="0" smtClean="0"/>
              <a:t>DOM </a:t>
            </a:r>
            <a:r>
              <a:rPr lang="en-US" dirty="0" smtClean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Least amount of DOM manipulation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6684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 can validate that </a:t>
            </a:r>
            <a:r>
              <a:rPr lang="en-US" sz="2000" b="1" i="1" dirty="0">
                <a:solidFill>
                  <a:schemeClr val="bg2">
                    <a:lumMod val="50000"/>
                  </a:schemeClr>
                </a:solidFill>
              </a:rPr>
              <a:t>In Normal World of </a:t>
            </a:r>
            <a:r>
              <a:rPr lang="en-US" sz="2000" b="1" i="1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47800"/>
            <a:ext cx="88582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7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We can also write it like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3" y="1603470"/>
            <a:ext cx="84963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6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In React World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61237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need to include an </a:t>
            </a:r>
            <a:r>
              <a:rPr lang="en-US" dirty="0" err="1" smtClean="0"/>
              <a:t>npm</a:t>
            </a:r>
            <a:r>
              <a:rPr lang="en-US" dirty="0" smtClean="0"/>
              <a:t>, built by React team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4" y="2171700"/>
            <a:ext cx="39243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1" y="2613476"/>
            <a:ext cx="84963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1466" y="2636222"/>
            <a:ext cx="178286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345" y="3505200"/>
            <a:ext cx="24032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Can remove this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In React World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prop is required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4" y="2240732"/>
            <a:ext cx="43910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2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Virtual DOM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6465"/>
            <a:ext cx="74104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6" y="6096000"/>
            <a:ext cx="17811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9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Eevents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5047"/>
            <a:ext cx="75819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1345" y="4724400"/>
            <a:ext cx="261802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Always in Camel Case</a:t>
            </a:r>
          </a:p>
          <a:p>
            <a:endParaRPr lang="en-US" dirty="0"/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onClick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onChange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State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have a Counter component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47148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172634"/>
            <a:ext cx="830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are having Counter from state. And I can define default state in </a:t>
            </a:r>
          </a:p>
          <a:p>
            <a:r>
              <a:rPr lang="en-US" dirty="0" smtClean="0"/>
              <a:t>constructor as initial method of component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5" y="4800600"/>
            <a:ext cx="23145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State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are using counter from state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43338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2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State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78261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This.setState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it will call render method </a:t>
            </a:r>
            <a:r>
              <a:rPr lang="en-US" dirty="0" err="1" smtClean="0"/>
              <a:t>everytime</a:t>
            </a:r>
            <a:r>
              <a:rPr lang="en-US" dirty="0" smtClean="0"/>
              <a:t> after setting the </a:t>
            </a:r>
            <a:r>
              <a:rPr lang="en-US" smtClean="0"/>
              <a:t>state value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161955"/>
            <a:ext cx="87249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8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4" y="762000"/>
            <a:ext cx="8198786" cy="54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476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- Applications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" y="775174"/>
            <a:ext cx="8839200" cy="41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15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9063"/>
            <a:ext cx="779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Thanks to pay your </a:t>
            </a:r>
            <a:r>
              <a:rPr lang="en-US" sz="360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attention guys…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1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962650" cy="25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Assignment -2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1526"/>
            <a:ext cx="7469085" cy="55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86000"/>
            <a:ext cx="4905375" cy="25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Assignment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986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To Do – There is a text box in which you can type your task  and by clicking</a:t>
            </a:r>
          </a:p>
          <a:p>
            <a:r>
              <a:rPr lang="en-US" dirty="0"/>
              <a:t> </a:t>
            </a:r>
            <a:r>
              <a:rPr lang="en-US" dirty="0" smtClean="0"/>
              <a:t>   on Add button it should be added to the list. And by clicking on (x) button</a:t>
            </a:r>
          </a:p>
          <a:p>
            <a:r>
              <a:rPr lang="en-US" dirty="0"/>
              <a:t> </a:t>
            </a:r>
            <a:r>
              <a:rPr lang="en-US" dirty="0" smtClean="0"/>
              <a:t>   it should remove that task.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3600"/>
            <a:ext cx="3268396" cy="39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14043"/>
            <a:ext cx="7048500" cy="47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364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-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7212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DOM – Document object model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Internal structure for browser to store and render webpages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When we update DOM the page gets re-render itself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is </a:t>
            </a:r>
            <a:r>
              <a:rPr lang="en-US" b="1" dirty="0" smtClean="0"/>
              <a:t>expensive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09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596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 React updating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4802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 is using concept of </a:t>
            </a:r>
            <a:r>
              <a:rPr lang="en-US" b="1" dirty="0" smtClean="0"/>
              <a:t>Virtual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It’s a internal structure of React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Mimic the browser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Doesn’t do any actual rendering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Everything is done in its Virtual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First it identifies what has </a:t>
            </a:r>
            <a:r>
              <a:rPr lang="en-US" dirty="0" smtClean="0"/>
              <a:t>changed &gt; Second</a:t>
            </a:r>
            <a:r>
              <a:rPr lang="en-US" dirty="0"/>
              <a:t>, Where it needs to update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is </a:t>
            </a:r>
            <a:r>
              <a:rPr lang="en-US" b="1" dirty="0" smtClean="0"/>
              <a:t>fast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40279" y="851917"/>
            <a:ext cx="450456" cy="299415"/>
          </a:xfrm>
          <a:custGeom>
            <a:avLst/>
            <a:gdLst>
              <a:gd name="connsiteX0" fmla="*/ 12954 w 600608"/>
              <a:gd name="connsiteY0" fmla="*/ 12953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3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809368" y="1723645"/>
            <a:ext cx="450456" cy="299415"/>
          </a:xfrm>
          <a:custGeom>
            <a:avLst/>
            <a:gdLst>
              <a:gd name="connsiteX0" fmla="*/ 12954 w 600608"/>
              <a:gd name="connsiteY0" fmla="*/ 12954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4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78460" y="1723645"/>
            <a:ext cx="450456" cy="299415"/>
          </a:xfrm>
          <a:custGeom>
            <a:avLst/>
            <a:gdLst>
              <a:gd name="connsiteX0" fmla="*/ 587654 w 600608"/>
              <a:gd name="connsiteY0" fmla="*/ 12954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4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09371" y="851917"/>
            <a:ext cx="450456" cy="299415"/>
          </a:xfrm>
          <a:custGeom>
            <a:avLst/>
            <a:gdLst>
              <a:gd name="connsiteX0" fmla="*/ 587654 w 600608"/>
              <a:gd name="connsiteY0" fmla="*/ 12953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3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75105" y="367285"/>
            <a:ext cx="705230" cy="595884"/>
          </a:xfrm>
          <a:custGeom>
            <a:avLst/>
            <a:gdLst>
              <a:gd name="connsiteX0" fmla="*/ 0 w 940307"/>
              <a:gd name="connsiteY0" fmla="*/ 59588 h 595884"/>
              <a:gd name="connsiteX1" fmla="*/ 59588 w 940307"/>
              <a:gd name="connsiteY1" fmla="*/ 0 h 595884"/>
              <a:gd name="connsiteX2" fmla="*/ 880719 w 940307"/>
              <a:gd name="connsiteY2" fmla="*/ 0 h 595884"/>
              <a:gd name="connsiteX3" fmla="*/ 940307 w 940307"/>
              <a:gd name="connsiteY3" fmla="*/ 59588 h 595884"/>
              <a:gd name="connsiteX4" fmla="*/ 940307 w 940307"/>
              <a:gd name="connsiteY4" fmla="*/ 536295 h 595884"/>
              <a:gd name="connsiteX5" fmla="*/ 880719 w 940307"/>
              <a:gd name="connsiteY5" fmla="*/ 595884 h 595884"/>
              <a:gd name="connsiteX6" fmla="*/ 59588 w 940307"/>
              <a:gd name="connsiteY6" fmla="*/ 595884 h 595884"/>
              <a:gd name="connsiteX7" fmla="*/ 0 w 940307"/>
              <a:gd name="connsiteY7" fmla="*/ 536295 h 595884"/>
              <a:gd name="connsiteX8" fmla="*/ 0 w 940307"/>
              <a:gd name="connsiteY8" fmla="*/ 59588 h 595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5884">
                <a:moveTo>
                  <a:pt x="0" y="59588"/>
                </a:moveTo>
                <a:cubicBezTo>
                  <a:pt x="0" y="26682"/>
                  <a:pt x="26682" y="0"/>
                  <a:pt x="59588" y="0"/>
                </a:cubicBezTo>
                <a:lnTo>
                  <a:pt x="880719" y="0"/>
                </a:lnTo>
                <a:cubicBezTo>
                  <a:pt x="913625" y="0"/>
                  <a:pt x="940307" y="26682"/>
                  <a:pt x="940307" y="59588"/>
                </a:cubicBezTo>
                <a:lnTo>
                  <a:pt x="940307" y="536295"/>
                </a:lnTo>
                <a:cubicBezTo>
                  <a:pt x="940307" y="569201"/>
                  <a:pt x="913625" y="595884"/>
                  <a:pt x="880719" y="595884"/>
                </a:cubicBezTo>
                <a:lnTo>
                  <a:pt x="59588" y="595884"/>
                </a:lnTo>
                <a:cubicBezTo>
                  <a:pt x="26682" y="595884"/>
                  <a:pt x="0" y="569201"/>
                  <a:pt x="0" y="536295"/>
                </a:cubicBezTo>
                <a:lnTo>
                  <a:pt x="0" y="595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970342" y="360934"/>
            <a:ext cx="714755" cy="608584"/>
          </a:xfrm>
          <a:custGeom>
            <a:avLst/>
            <a:gdLst>
              <a:gd name="connsiteX0" fmla="*/ 6350 w 953007"/>
              <a:gd name="connsiteY0" fmla="*/ 65938 h 608584"/>
              <a:gd name="connsiteX1" fmla="*/ 65938 w 953007"/>
              <a:gd name="connsiteY1" fmla="*/ 6350 h 608584"/>
              <a:gd name="connsiteX2" fmla="*/ 887069 w 953007"/>
              <a:gd name="connsiteY2" fmla="*/ 6350 h 608584"/>
              <a:gd name="connsiteX3" fmla="*/ 946657 w 953007"/>
              <a:gd name="connsiteY3" fmla="*/ 65938 h 608584"/>
              <a:gd name="connsiteX4" fmla="*/ 946657 w 953007"/>
              <a:gd name="connsiteY4" fmla="*/ 542645 h 608584"/>
              <a:gd name="connsiteX5" fmla="*/ 887069 w 953007"/>
              <a:gd name="connsiteY5" fmla="*/ 602233 h 608584"/>
              <a:gd name="connsiteX6" fmla="*/ 65938 w 953007"/>
              <a:gd name="connsiteY6" fmla="*/ 602233 h 608584"/>
              <a:gd name="connsiteX7" fmla="*/ 6350 w 953007"/>
              <a:gd name="connsiteY7" fmla="*/ 542645 h 608584"/>
              <a:gd name="connsiteX8" fmla="*/ 6350 w 953007"/>
              <a:gd name="connsiteY8" fmla="*/ 65938 h 608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08584">
                <a:moveTo>
                  <a:pt x="6350" y="65938"/>
                </a:moveTo>
                <a:cubicBezTo>
                  <a:pt x="6350" y="33032"/>
                  <a:pt x="33032" y="6350"/>
                  <a:pt x="65938" y="6350"/>
                </a:cubicBezTo>
                <a:lnTo>
                  <a:pt x="887069" y="6350"/>
                </a:lnTo>
                <a:cubicBezTo>
                  <a:pt x="919975" y="6350"/>
                  <a:pt x="946657" y="33032"/>
                  <a:pt x="946657" y="65938"/>
                </a:cubicBezTo>
                <a:lnTo>
                  <a:pt x="946657" y="542645"/>
                </a:lnTo>
                <a:cubicBezTo>
                  <a:pt x="946657" y="575551"/>
                  <a:pt x="919975" y="602233"/>
                  <a:pt x="887069" y="602233"/>
                </a:cubicBezTo>
                <a:lnTo>
                  <a:pt x="65938" y="602233"/>
                </a:lnTo>
                <a:cubicBezTo>
                  <a:pt x="33032" y="602233"/>
                  <a:pt x="6350" y="575551"/>
                  <a:pt x="6350" y="542645"/>
                </a:cubicBezTo>
                <a:lnTo>
                  <a:pt x="6350" y="659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44192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9430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13281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08519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975104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7 w 940308"/>
              <a:gd name="connsiteY3" fmla="*/ 59740 h 597407"/>
              <a:gd name="connsiteX4" fmla="*/ 940307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970342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7 w 953008"/>
              <a:gd name="connsiteY3" fmla="*/ 66090 h 610107"/>
              <a:gd name="connsiteX4" fmla="*/ 946657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406015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401253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010018" y="851917"/>
            <a:ext cx="450456" cy="299415"/>
          </a:xfrm>
          <a:custGeom>
            <a:avLst/>
            <a:gdLst>
              <a:gd name="connsiteX0" fmla="*/ 12954 w 600608"/>
              <a:gd name="connsiteY0" fmla="*/ 12953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3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416E7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579108" y="1723645"/>
            <a:ext cx="881491" cy="299415"/>
          </a:xfrm>
          <a:custGeom>
            <a:avLst/>
            <a:gdLst>
              <a:gd name="connsiteX0" fmla="*/ 12954 w 1175321"/>
              <a:gd name="connsiteY0" fmla="*/ 12954 h 299415"/>
              <a:gd name="connsiteX1" fmla="*/ 12954 w 1175321"/>
              <a:gd name="connsiteY1" fmla="*/ 199339 h 299415"/>
              <a:gd name="connsiteX2" fmla="*/ 1162367 w 1175321"/>
              <a:gd name="connsiteY2" fmla="*/ 199339 h 299415"/>
              <a:gd name="connsiteX3" fmla="*/ 1162367 w 1175321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75321" h="299415">
                <a:moveTo>
                  <a:pt x="12954" y="12954"/>
                </a:moveTo>
                <a:lnTo>
                  <a:pt x="12954" y="199339"/>
                </a:lnTo>
                <a:lnTo>
                  <a:pt x="1162367" y="199339"/>
                </a:lnTo>
                <a:lnTo>
                  <a:pt x="1162367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579108" y="1723645"/>
            <a:ext cx="38861" cy="299415"/>
          </a:xfrm>
          <a:custGeom>
            <a:avLst/>
            <a:gdLst>
              <a:gd name="connsiteX0" fmla="*/ 12954 w 51815"/>
              <a:gd name="connsiteY0" fmla="*/ 12954 h 299415"/>
              <a:gd name="connsiteX1" fmla="*/ 12954 w 51815"/>
              <a:gd name="connsiteY1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299415">
                <a:moveTo>
                  <a:pt x="12954" y="12954"/>
                </a:moveTo>
                <a:lnTo>
                  <a:pt x="12954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717281" y="1723645"/>
            <a:ext cx="881491" cy="299415"/>
          </a:xfrm>
          <a:custGeom>
            <a:avLst/>
            <a:gdLst>
              <a:gd name="connsiteX0" fmla="*/ 1162367 w 1175321"/>
              <a:gd name="connsiteY0" fmla="*/ 12954 h 299415"/>
              <a:gd name="connsiteX1" fmla="*/ 1162367 w 1175321"/>
              <a:gd name="connsiteY1" fmla="*/ 199339 h 299415"/>
              <a:gd name="connsiteX2" fmla="*/ 12954 w 1175321"/>
              <a:gd name="connsiteY2" fmla="*/ 199339 h 299415"/>
              <a:gd name="connsiteX3" fmla="*/ 12954 w 1175321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75321" h="299415">
                <a:moveTo>
                  <a:pt x="1162367" y="12954"/>
                </a:moveTo>
                <a:lnTo>
                  <a:pt x="1162367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579109" y="851917"/>
            <a:ext cx="450456" cy="299415"/>
          </a:xfrm>
          <a:custGeom>
            <a:avLst/>
            <a:gdLst>
              <a:gd name="connsiteX0" fmla="*/ 587654 w 600608"/>
              <a:gd name="connsiteY0" fmla="*/ 12953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3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416E7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744842" y="367285"/>
            <a:ext cx="705231" cy="595884"/>
          </a:xfrm>
          <a:custGeom>
            <a:avLst/>
            <a:gdLst>
              <a:gd name="connsiteX0" fmla="*/ 0 w 940308"/>
              <a:gd name="connsiteY0" fmla="*/ 59588 h 595884"/>
              <a:gd name="connsiteX1" fmla="*/ 59588 w 940308"/>
              <a:gd name="connsiteY1" fmla="*/ 0 h 595884"/>
              <a:gd name="connsiteX2" fmla="*/ 880719 w 940308"/>
              <a:gd name="connsiteY2" fmla="*/ 0 h 595884"/>
              <a:gd name="connsiteX3" fmla="*/ 940307 w 940308"/>
              <a:gd name="connsiteY3" fmla="*/ 59588 h 595884"/>
              <a:gd name="connsiteX4" fmla="*/ 940307 w 940308"/>
              <a:gd name="connsiteY4" fmla="*/ 536295 h 595884"/>
              <a:gd name="connsiteX5" fmla="*/ 880719 w 940308"/>
              <a:gd name="connsiteY5" fmla="*/ 595884 h 595884"/>
              <a:gd name="connsiteX6" fmla="*/ 59588 w 940308"/>
              <a:gd name="connsiteY6" fmla="*/ 595884 h 595884"/>
              <a:gd name="connsiteX7" fmla="*/ 0 w 940308"/>
              <a:gd name="connsiteY7" fmla="*/ 536295 h 595884"/>
              <a:gd name="connsiteX8" fmla="*/ 0 w 940308"/>
              <a:gd name="connsiteY8" fmla="*/ 59588 h 595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5884">
                <a:moveTo>
                  <a:pt x="0" y="59588"/>
                </a:moveTo>
                <a:cubicBezTo>
                  <a:pt x="0" y="26682"/>
                  <a:pt x="26682" y="0"/>
                  <a:pt x="59588" y="0"/>
                </a:cubicBezTo>
                <a:lnTo>
                  <a:pt x="880719" y="0"/>
                </a:lnTo>
                <a:cubicBezTo>
                  <a:pt x="913625" y="0"/>
                  <a:pt x="940307" y="26682"/>
                  <a:pt x="940307" y="59588"/>
                </a:cubicBezTo>
                <a:lnTo>
                  <a:pt x="940307" y="536295"/>
                </a:lnTo>
                <a:cubicBezTo>
                  <a:pt x="940307" y="569201"/>
                  <a:pt x="913625" y="595884"/>
                  <a:pt x="880719" y="595884"/>
                </a:cubicBezTo>
                <a:lnTo>
                  <a:pt x="59588" y="595884"/>
                </a:lnTo>
                <a:cubicBezTo>
                  <a:pt x="26682" y="595884"/>
                  <a:pt x="0" y="569201"/>
                  <a:pt x="0" y="536295"/>
                </a:cubicBezTo>
                <a:lnTo>
                  <a:pt x="0" y="595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740080" y="360934"/>
            <a:ext cx="714756" cy="608584"/>
          </a:xfrm>
          <a:custGeom>
            <a:avLst/>
            <a:gdLst>
              <a:gd name="connsiteX0" fmla="*/ 6350 w 953008"/>
              <a:gd name="connsiteY0" fmla="*/ 65938 h 608584"/>
              <a:gd name="connsiteX1" fmla="*/ 65938 w 953008"/>
              <a:gd name="connsiteY1" fmla="*/ 6350 h 608584"/>
              <a:gd name="connsiteX2" fmla="*/ 887069 w 953008"/>
              <a:gd name="connsiteY2" fmla="*/ 6350 h 608584"/>
              <a:gd name="connsiteX3" fmla="*/ 946657 w 953008"/>
              <a:gd name="connsiteY3" fmla="*/ 65938 h 608584"/>
              <a:gd name="connsiteX4" fmla="*/ 946657 w 953008"/>
              <a:gd name="connsiteY4" fmla="*/ 542645 h 608584"/>
              <a:gd name="connsiteX5" fmla="*/ 887069 w 953008"/>
              <a:gd name="connsiteY5" fmla="*/ 602233 h 608584"/>
              <a:gd name="connsiteX6" fmla="*/ 65938 w 953008"/>
              <a:gd name="connsiteY6" fmla="*/ 602233 h 608584"/>
              <a:gd name="connsiteX7" fmla="*/ 6350 w 953008"/>
              <a:gd name="connsiteY7" fmla="*/ 542645 h 608584"/>
              <a:gd name="connsiteX8" fmla="*/ 6350 w 953008"/>
              <a:gd name="connsiteY8" fmla="*/ 65938 h 608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08584">
                <a:moveTo>
                  <a:pt x="6350" y="65938"/>
                </a:moveTo>
                <a:cubicBezTo>
                  <a:pt x="6350" y="33032"/>
                  <a:pt x="33032" y="6350"/>
                  <a:pt x="65938" y="6350"/>
                </a:cubicBezTo>
                <a:lnTo>
                  <a:pt x="887069" y="6350"/>
                </a:lnTo>
                <a:cubicBezTo>
                  <a:pt x="919975" y="6350"/>
                  <a:pt x="946657" y="33032"/>
                  <a:pt x="946657" y="65938"/>
                </a:cubicBezTo>
                <a:lnTo>
                  <a:pt x="946657" y="542645"/>
                </a:lnTo>
                <a:cubicBezTo>
                  <a:pt x="946657" y="575551"/>
                  <a:pt x="919975" y="602233"/>
                  <a:pt x="887069" y="602233"/>
                </a:cubicBezTo>
                <a:lnTo>
                  <a:pt x="65938" y="602233"/>
                </a:lnTo>
                <a:cubicBezTo>
                  <a:pt x="33032" y="602233"/>
                  <a:pt x="6350" y="575551"/>
                  <a:pt x="6350" y="542645"/>
                </a:cubicBezTo>
                <a:lnTo>
                  <a:pt x="6350" y="659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313932" y="1237489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2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2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309170" y="1231139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2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2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452111" y="2107693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5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5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447348" y="2101343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5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5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313932" y="2107693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2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2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309170" y="2101343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2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2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7175753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1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1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1" y="0"/>
                </a:cubicBezTo>
                <a:lnTo>
                  <a:pt x="880567" y="0"/>
                </a:lnTo>
                <a:cubicBezTo>
                  <a:pt x="913562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2" y="597407"/>
                  <a:pt x="880567" y="597407"/>
                </a:cubicBezTo>
                <a:lnTo>
                  <a:pt x="59741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170991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1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1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1" y="6350"/>
                </a:cubicBezTo>
                <a:lnTo>
                  <a:pt x="886917" y="6350"/>
                </a:lnTo>
                <a:cubicBezTo>
                  <a:pt x="919912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2" y="603757"/>
                  <a:pt x="886917" y="603757"/>
                </a:cubicBezTo>
                <a:lnTo>
                  <a:pt x="66091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175753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1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1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1" y="0"/>
                </a:cubicBezTo>
                <a:lnTo>
                  <a:pt x="880567" y="0"/>
                </a:lnTo>
                <a:cubicBezTo>
                  <a:pt x="913562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2" y="597407"/>
                  <a:pt x="880567" y="597407"/>
                </a:cubicBezTo>
                <a:lnTo>
                  <a:pt x="59741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70991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1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1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1" y="6350"/>
                </a:cubicBezTo>
                <a:lnTo>
                  <a:pt x="886917" y="6350"/>
                </a:lnTo>
                <a:cubicBezTo>
                  <a:pt x="919912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2" y="603757"/>
                  <a:pt x="886917" y="603757"/>
                </a:cubicBezTo>
                <a:lnTo>
                  <a:pt x="66091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808601" y="4014216"/>
            <a:ext cx="517112" cy="341706"/>
          </a:xfrm>
          <a:custGeom>
            <a:avLst/>
            <a:gdLst>
              <a:gd name="connsiteX0" fmla="*/ 12953 w 689483"/>
              <a:gd name="connsiteY0" fmla="*/ 12953 h 341706"/>
              <a:gd name="connsiteX1" fmla="*/ 12953 w 689483"/>
              <a:gd name="connsiteY1" fmla="*/ 228167 h 341706"/>
              <a:gd name="connsiteX2" fmla="*/ 676528 w 689483"/>
              <a:gd name="connsiteY2" fmla="*/ 228167 h 341706"/>
              <a:gd name="connsiteX3" fmla="*/ 676528 w 689483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9483" h="341706">
                <a:moveTo>
                  <a:pt x="12953" y="12953"/>
                </a:moveTo>
                <a:lnTo>
                  <a:pt x="12953" y="228167"/>
                </a:lnTo>
                <a:lnTo>
                  <a:pt x="676528" y="228167"/>
                </a:lnTo>
                <a:lnTo>
                  <a:pt x="676528" y="328752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311396" y="5020055"/>
            <a:ext cx="1014803" cy="341706"/>
          </a:xfrm>
          <a:custGeom>
            <a:avLst/>
            <a:gdLst>
              <a:gd name="connsiteX0" fmla="*/ 12953 w 1353070"/>
              <a:gd name="connsiteY0" fmla="*/ 12953 h 341706"/>
              <a:gd name="connsiteX1" fmla="*/ 12953 w 1353070"/>
              <a:gd name="connsiteY1" fmla="*/ 228168 h 341706"/>
              <a:gd name="connsiteX2" fmla="*/ 1340116 w 1353070"/>
              <a:gd name="connsiteY2" fmla="*/ 228168 h 341706"/>
              <a:gd name="connsiteX3" fmla="*/ 1340116 w 1353070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53070" h="341706">
                <a:moveTo>
                  <a:pt x="12953" y="12953"/>
                </a:moveTo>
                <a:lnTo>
                  <a:pt x="12953" y="228168"/>
                </a:lnTo>
                <a:lnTo>
                  <a:pt x="1340116" y="228168"/>
                </a:lnTo>
                <a:lnTo>
                  <a:pt x="1340116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311397" y="5020055"/>
            <a:ext cx="38861" cy="341706"/>
          </a:xfrm>
          <a:custGeom>
            <a:avLst/>
            <a:gdLst>
              <a:gd name="connsiteX0" fmla="*/ 12953 w 51815"/>
              <a:gd name="connsiteY0" fmla="*/ 12953 h 341706"/>
              <a:gd name="connsiteX1" fmla="*/ 12953 w 51815"/>
              <a:gd name="connsiteY1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341706">
                <a:moveTo>
                  <a:pt x="12953" y="12953"/>
                </a:moveTo>
                <a:lnTo>
                  <a:pt x="12953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315838" y="5020055"/>
            <a:ext cx="1014803" cy="341706"/>
          </a:xfrm>
          <a:custGeom>
            <a:avLst/>
            <a:gdLst>
              <a:gd name="connsiteX0" fmla="*/ 1340116 w 1353070"/>
              <a:gd name="connsiteY0" fmla="*/ 12953 h 341706"/>
              <a:gd name="connsiteX1" fmla="*/ 1340116 w 1353070"/>
              <a:gd name="connsiteY1" fmla="*/ 228168 h 341706"/>
              <a:gd name="connsiteX2" fmla="*/ 12953 w 1353070"/>
              <a:gd name="connsiteY2" fmla="*/ 228168 h 341706"/>
              <a:gd name="connsiteX3" fmla="*/ 12953 w 1353070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53070" h="341706">
                <a:moveTo>
                  <a:pt x="1340116" y="12953"/>
                </a:moveTo>
                <a:lnTo>
                  <a:pt x="1340116" y="228168"/>
                </a:lnTo>
                <a:lnTo>
                  <a:pt x="12953" y="228168"/>
                </a:lnTo>
                <a:lnTo>
                  <a:pt x="12953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311398" y="4014216"/>
            <a:ext cx="517112" cy="341706"/>
          </a:xfrm>
          <a:custGeom>
            <a:avLst/>
            <a:gdLst>
              <a:gd name="connsiteX0" fmla="*/ 676528 w 689483"/>
              <a:gd name="connsiteY0" fmla="*/ 12953 h 341706"/>
              <a:gd name="connsiteX1" fmla="*/ 676528 w 689483"/>
              <a:gd name="connsiteY1" fmla="*/ 228167 h 341706"/>
              <a:gd name="connsiteX2" fmla="*/ 12953 w 689483"/>
              <a:gd name="connsiteY2" fmla="*/ 228167 h 341706"/>
              <a:gd name="connsiteX3" fmla="*/ 12953 w 689483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9483" h="341706">
                <a:moveTo>
                  <a:pt x="676528" y="12953"/>
                </a:moveTo>
                <a:lnTo>
                  <a:pt x="676528" y="228167"/>
                </a:lnTo>
                <a:lnTo>
                  <a:pt x="12953" y="228167"/>
                </a:lnTo>
                <a:lnTo>
                  <a:pt x="12953" y="328752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501133" y="3451859"/>
            <a:ext cx="813816" cy="688848"/>
          </a:xfrm>
          <a:custGeom>
            <a:avLst/>
            <a:gdLst>
              <a:gd name="connsiteX0" fmla="*/ 0 w 1085088"/>
              <a:gd name="connsiteY0" fmla="*/ 68884 h 688848"/>
              <a:gd name="connsiteX1" fmla="*/ 68884 w 1085088"/>
              <a:gd name="connsiteY1" fmla="*/ 0 h 688848"/>
              <a:gd name="connsiteX2" fmla="*/ 1016203 w 1085088"/>
              <a:gd name="connsiteY2" fmla="*/ 0 h 688848"/>
              <a:gd name="connsiteX3" fmla="*/ 1085088 w 1085088"/>
              <a:gd name="connsiteY3" fmla="*/ 68884 h 688848"/>
              <a:gd name="connsiteX4" fmla="*/ 1085088 w 1085088"/>
              <a:gd name="connsiteY4" fmla="*/ 619963 h 688848"/>
              <a:gd name="connsiteX5" fmla="*/ 1016203 w 1085088"/>
              <a:gd name="connsiteY5" fmla="*/ 688848 h 688848"/>
              <a:gd name="connsiteX6" fmla="*/ 68884 w 1085088"/>
              <a:gd name="connsiteY6" fmla="*/ 688848 h 688848"/>
              <a:gd name="connsiteX7" fmla="*/ 0 w 1085088"/>
              <a:gd name="connsiteY7" fmla="*/ 619963 h 688848"/>
              <a:gd name="connsiteX8" fmla="*/ 0 w 1085088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6203" y="0"/>
                </a:lnTo>
                <a:cubicBezTo>
                  <a:pt x="1054252" y="0"/>
                  <a:pt x="1085088" y="30835"/>
                  <a:pt x="1085088" y="68884"/>
                </a:cubicBezTo>
                <a:lnTo>
                  <a:pt x="1085088" y="619963"/>
                </a:lnTo>
                <a:cubicBezTo>
                  <a:pt x="1085088" y="658012"/>
                  <a:pt x="1054252" y="688848"/>
                  <a:pt x="1016203" y="688848"/>
                </a:cubicBezTo>
                <a:lnTo>
                  <a:pt x="68884" y="688848"/>
                </a:lnTo>
                <a:cubicBezTo>
                  <a:pt x="30835" y="688848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496371" y="3445509"/>
            <a:ext cx="823341" cy="701548"/>
          </a:xfrm>
          <a:custGeom>
            <a:avLst/>
            <a:gdLst>
              <a:gd name="connsiteX0" fmla="*/ 6350 w 1097788"/>
              <a:gd name="connsiteY0" fmla="*/ 75234 h 701548"/>
              <a:gd name="connsiteX1" fmla="*/ 75234 w 1097788"/>
              <a:gd name="connsiteY1" fmla="*/ 6350 h 701548"/>
              <a:gd name="connsiteX2" fmla="*/ 1022553 w 1097788"/>
              <a:gd name="connsiteY2" fmla="*/ 6350 h 701548"/>
              <a:gd name="connsiteX3" fmla="*/ 1091438 w 1097788"/>
              <a:gd name="connsiteY3" fmla="*/ 75234 h 701548"/>
              <a:gd name="connsiteX4" fmla="*/ 1091438 w 1097788"/>
              <a:gd name="connsiteY4" fmla="*/ 626313 h 701548"/>
              <a:gd name="connsiteX5" fmla="*/ 1022553 w 1097788"/>
              <a:gd name="connsiteY5" fmla="*/ 695198 h 701548"/>
              <a:gd name="connsiteX6" fmla="*/ 75234 w 1097788"/>
              <a:gd name="connsiteY6" fmla="*/ 695198 h 701548"/>
              <a:gd name="connsiteX7" fmla="*/ 6350 w 1097788"/>
              <a:gd name="connsiteY7" fmla="*/ 626313 h 701548"/>
              <a:gd name="connsiteX8" fmla="*/ 6350 w 1097788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2553" y="6350"/>
                </a:lnTo>
                <a:cubicBezTo>
                  <a:pt x="1060602" y="6350"/>
                  <a:pt x="1091438" y="37185"/>
                  <a:pt x="1091438" y="75234"/>
                </a:cubicBezTo>
                <a:lnTo>
                  <a:pt x="1091438" y="626313"/>
                </a:lnTo>
                <a:cubicBezTo>
                  <a:pt x="1091438" y="664362"/>
                  <a:pt x="1060602" y="695198"/>
                  <a:pt x="1022553" y="695198"/>
                </a:cubicBezTo>
                <a:lnTo>
                  <a:pt x="75234" y="695198"/>
                </a:lnTo>
                <a:cubicBezTo>
                  <a:pt x="37185" y="695198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003928" y="4457700"/>
            <a:ext cx="813816" cy="688848"/>
          </a:xfrm>
          <a:custGeom>
            <a:avLst/>
            <a:gdLst>
              <a:gd name="connsiteX0" fmla="*/ 0 w 1085088"/>
              <a:gd name="connsiteY0" fmla="*/ 68884 h 688848"/>
              <a:gd name="connsiteX1" fmla="*/ 68884 w 1085088"/>
              <a:gd name="connsiteY1" fmla="*/ 0 h 688848"/>
              <a:gd name="connsiteX2" fmla="*/ 1016203 w 1085088"/>
              <a:gd name="connsiteY2" fmla="*/ 0 h 688848"/>
              <a:gd name="connsiteX3" fmla="*/ 1085088 w 1085088"/>
              <a:gd name="connsiteY3" fmla="*/ 68884 h 688848"/>
              <a:gd name="connsiteX4" fmla="*/ 1085088 w 1085088"/>
              <a:gd name="connsiteY4" fmla="*/ 619963 h 688848"/>
              <a:gd name="connsiteX5" fmla="*/ 1016203 w 1085088"/>
              <a:gd name="connsiteY5" fmla="*/ 688847 h 688848"/>
              <a:gd name="connsiteX6" fmla="*/ 68884 w 1085088"/>
              <a:gd name="connsiteY6" fmla="*/ 688847 h 688848"/>
              <a:gd name="connsiteX7" fmla="*/ 0 w 1085088"/>
              <a:gd name="connsiteY7" fmla="*/ 619963 h 688848"/>
              <a:gd name="connsiteX8" fmla="*/ 0 w 1085088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6203" y="0"/>
                </a:lnTo>
                <a:cubicBezTo>
                  <a:pt x="1054252" y="0"/>
                  <a:pt x="1085088" y="30835"/>
                  <a:pt x="1085088" y="68884"/>
                </a:cubicBezTo>
                <a:lnTo>
                  <a:pt x="1085088" y="619963"/>
                </a:lnTo>
                <a:cubicBezTo>
                  <a:pt x="1085088" y="658012"/>
                  <a:pt x="1054252" y="688847"/>
                  <a:pt x="1016203" y="688847"/>
                </a:cubicBezTo>
                <a:lnTo>
                  <a:pt x="68884" y="688847"/>
                </a:lnTo>
                <a:cubicBezTo>
                  <a:pt x="30835" y="688847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999166" y="4451350"/>
            <a:ext cx="823341" cy="701548"/>
          </a:xfrm>
          <a:custGeom>
            <a:avLst/>
            <a:gdLst>
              <a:gd name="connsiteX0" fmla="*/ 6350 w 1097788"/>
              <a:gd name="connsiteY0" fmla="*/ 75234 h 701548"/>
              <a:gd name="connsiteX1" fmla="*/ 75234 w 1097788"/>
              <a:gd name="connsiteY1" fmla="*/ 6350 h 701548"/>
              <a:gd name="connsiteX2" fmla="*/ 1022553 w 1097788"/>
              <a:gd name="connsiteY2" fmla="*/ 6350 h 701548"/>
              <a:gd name="connsiteX3" fmla="*/ 1091438 w 1097788"/>
              <a:gd name="connsiteY3" fmla="*/ 75234 h 701548"/>
              <a:gd name="connsiteX4" fmla="*/ 1091438 w 1097788"/>
              <a:gd name="connsiteY4" fmla="*/ 626313 h 701548"/>
              <a:gd name="connsiteX5" fmla="*/ 1022553 w 1097788"/>
              <a:gd name="connsiteY5" fmla="*/ 695197 h 701548"/>
              <a:gd name="connsiteX6" fmla="*/ 75234 w 1097788"/>
              <a:gd name="connsiteY6" fmla="*/ 695197 h 701548"/>
              <a:gd name="connsiteX7" fmla="*/ 6350 w 1097788"/>
              <a:gd name="connsiteY7" fmla="*/ 626313 h 701548"/>
              <a:gd name="connsiteX8" fmla="*/ 6350 w 1097788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2553" y="6350"/>
                </a:lnTo>
                <a:cubicBezTo>
                  <a:pt x="1060602" y="6350"/>
                  <a:pt x="1091438" y="37185"/>
                  <a:pt x="1091438" y="75234"/>
                </a:cubicBezTo>
                <a:lnTo>
                  <a:pt x="1091438" y="626313"/>
                </a:lnTo>
                <a:cubicBezTo>
                  <a:pt x="1091438" y="664362"/>
                  <a:pt x="1060602" y="695197"/>
                  <a:pt x="1022553" y="695197"/>
                </a:cubicBezTo>
                <a:lnTo>
                  <a:pt x="75234" y="695197"/>
                </a:lnTo>
                <a:cubicBezTo>
                  <a:pt x="37185" y="695197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008375" y="5462014"/>
            <a:ext cx="813816" cy="690372"/>
          </a:xfrm>
          <a:custGeom>
            <a:avLst/>
            <a:gdLst>
              <a:gd name="connsiteX0" fmla="*/ 0 w 1085088"/>
              <a:gd name="connsiteY0" fmla="*/ 69037 h 690372"/>
              <a:gd name="connsiteX1" fmla="*/ 69037 w 1085088"/>
              <a:gd name="connsiteY1" fmla="*/ 0 h 690372"/>
              <a:gd name="connsiteX2" fmla="*/ 1016050 w 1085088"/>
              <a:gd name="connsiteY2" fmla="*/ 0 h 690372"/>
              <a:gd name="connsiteX3" fmla="*/ 1085088 w 1085088"/>
              <a:gd name="connsiteY3" fmla="*/ 69037 h 690372"/>
              <a:gd name="connsiteX4" fmla="*/ 1085088 w 1085088"/>
              <a:gd name="connsiteY4" fmla="*/ 621334 h 690372"/>
              <a:gd name="connsiteX5" fmla="*/ 1016050 w 1085088"/>
              <a:gd name="connsiteY5" fmla="*/ 690372 h 690372"/>
              <a:gd name="connsiteX6" fmla="*/ 69037 w 1085088"/>
              <a:gd name="connsiteY6" fmla="*/ 690372 h 690372"/>
              <a:gd name="connsiteX7" fmla="*/ 0 w 1085088"/>
              <a:gd name="connsiteY7" fmla="*/ 621334 h 690372"/>
              <a:gd name="connsiteX8" fmla="*/ 0 w 1085088"/>
              <a:gd name="connsiteY8" fmla="*/ 69037 h 690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90372">
                <a:moveTo>
                  <a:pt x="0" y="69037"/>
                </a:moveTo>
                <a:cubicBezTo>
                  <a:pt x="0" y="30911"/>
                  <a:pt x="30911" y="0"/>
                  <a:pt x="69037" y="0"/>
                </a:cubicBezTo>
                <a:lnTo>
                  <a:pt x="1016050" y="0"/>
                </a:lnTo>
                <a:cubicBezTo>
                  <a:pt x="1054176" y="0"/>
                  <a:pt x="1085088" y="30911"/>
                  <a:pt x="1085088" y="69037"/>
                </a:cubicBezTo>
                <a:lnTo>
                  <a:pt x="1085088" y="621334"/>
                </a:lnTo>
                <a:cubicBezTo>
                  <a:pt x="1085088" y="659460"/>
                  <a:pt x="1054176" y="690372"/>
                  <a:pt x="1016050" y="690372"/>
                </a:cubicBezTo>
                <a:lnTo>
                  <a:pt x="69037" y="690372"/>
                </a:lnTo>
                <a:cubicBezTo>
                  <a:pt x="30911" y="690372"/>
                  <a:pt x="0" y="659460"/>
                  <a:pt x="0" y="621334"/>
                </a:cubicBezTo>
                <a:lnTo>
                  <a:pt x="0" y="690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003613" y="5455664"/>
            <a:ext cx="823341" cy="703072"/>
          </a:xfrm>
          <a:custGeom>
            <a:avLst/>
            <a:gdLst>
              <a:gd name="connsiteX0" fmla="*/ 6350 w 1097788"/>
              <a:gd name="connsiteY0" fmla="*/ 75387 h 703072"/>
              <a:gd name="connsiteX1" fmla="*/ 75387 w 1097788"/>
              <a:gd name="connsiteY1" fmla="*/ 6350 h 703072"/>
              <a:gd name="connsiteX2" fmla="*/ 1022400 w 1097788"/>
              <a:gd name="connsiteY2" fmla="*/ 6350 h 703072"/>
              <a:gd name="connsiteX3" fmla="*/ 1091438 w 1097788"/>
              <a:gd name="connsiteY3" fmla="*/ 75387 h 703072"/>
              <a:gd name="connsiteX4" fmla="*/ 1091438 w 1097788"/>
              <a:gd name="connsiteY4" fmla="*/ 627684 h 703072"/>
              <a:gd name="connsiteX5" fmla="*/ 1022400 w 1097788"/>
              <a:gd name="connsiteY5" fmla="*/ 696722 h 703072"/>
              <a:gd name="connsiteX6" fmla="*/ 75387 w 1097788"/>
              <a:gd name="connsiteY6" fmla="*/ 696722 h 703072"/>
              <a:gd name="connsiteX7" fmla="*/ 6350 w 1097788"/>
              <a:gd name="connsiteY7" fmla="*/ 627684 h 703072"/>
              <a:gd name="connsiteX8" fmla="*/ 6350 w 1097788"/>
              <a:gd name="connsiteY8" fmla="*/ 75387 h 703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3072">
                <a:moveTo>
                  <a:pt x="6350" y="75387"/>
                </a:moveTo>
                <a:cubicBezTo>
                  <a:pt x="6350" y="37261"/>
                  <a:pt x="37261" y="6350"/>
                  <a:pt x="75387" y="6350"/>
                </a:cubicBezTo>
                <a:lnTo>
                  <a:pt x="1022400" y="6350"/>
                </a:lnTo>
                <a:cubicBezTo>
                  <a:pt x="1060526" y="6350"/>
                  <a:pt x="1091438" y="37261"/>
                  <a:pt x="1091438" y="75387"/>
                </a:cubicBezTo>
                <a:lnTo>
                  <a:pt x="1091438" y="627684"/>
                </a:lnTo>
                <a:cubicBezTo>
                  <a:pt x="1091438" y="665810"/>
                  <a:pt x="1060526" y="696722"/>
                  <a:pt x="1022400" y="696722"/>
                </a:cubicBezTo>
                <a:lnTo>
                  <a:pt x="75387" y="696722"/>
                </a:lnTo>
                <a:cubicBezTo>
                  <a:pt x="37261" y="696722"/>
                  <a:pt x="6350" y="665810"/>
                  <a:pt x="6350" y="627684"/>
                </a:cubicBezTo>
                <a:lnTo>
                  <a:pt x="6350" y="753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003928" y="5462014"/>
            <a:ext cx="813816" cy="690372"/>
          </a:xfrm>
          <a:custGeom>
            <a:avLst/>
            <a:gdLst>
              <a:gd name="connsiteX0" fmla="*/ 0 w 1085088"/>
              <a:gd name="connsiteY0" fmla="*/ 69037 h 690372"/>
              <a:gd name="connsiteX1" fmla="*/ 69037 w 1085088"/>
              <a:gd name="connsiteY1" fmla="*/ 0 h 690372"/>
              <a:gd name="connsiteX2" fmla="*/ 1016051 w 1085088"/>
              <a:gd name="connsiteY2" fmla="*/ 0 h 690372"/>
              <a:gd name="connsiteX3" fmla="*/ 1085088 w 1085088"/>
              <a:gd name="connsiteY3" fmla="*/ 69037 h 690372"/>
              <a:gd name="connsiteX4" fmla="*/ 1085088 w 1085088"/>
              <a:gd name="connsiteY4" fmla="*/ 621334 h 690372"/>
              <a:gd name="connsiteX5" fmla="*/ 1016051 w 1085088"/>
              <a:gd name="connsiteY5" fmla="*/ 690372 h 690372"/>
              <a:gd name="connsiteX6" fmla="*/ 69037 w 1085088"/>
              <a:gd name="connsiteY6" fmla="*/ 690372 h 690372"/>
              <a:gd name="connsiteX7" fmla="*/ 0 w 1085088"/>
              <a:gd name="connsiteY7" fmla="*/ 621334 h 690372"/>
              <a:gd name="connsiteX8" fmla="*/ 0 w 1085088"/>
              <a:gd name="connsiteY8" fmla="*/ 69037 h 690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90372">
                <a:moveTo>
                  <a:pt x="0" y="69037"/>
                </a:moveTo>
                <a:cubicBezTo>
                  <a:pt x="0" y="30911"/>
                  <a:pt x="30912" y="0"/>
                  <a:pt x="69037" y="0"/>
                </a:cubicBezTo>
                <a:lnTo>
                  <a:pt x="1016051" y="0"/>
                </a:lnTo>
                <a:cubicBezTo>
                  <a:pt x="1054176" y="0"/>
                  <a:pt x="1085088" y="30911"/>
                  <a:pt x="1085088" y="69037"/>
                </a:cubicBezTo>
                <a:lnTo>
                  <a:pt x="1085088" y="621334"/>
                </a:lnTo>
                <a:cubicBezTo>
                  <a:pt x="1085088" y="659460"/>
                  <a:pt x="1054176" y="690372"/>
                  <a:pt x="1016051" y="690372"/>
                </a:cubicBezTo>
                <a:lnTo>
                  <a:pt x="69037" y="690372"/>
                </a:lnTo>
                <a:cubicBezTo>
                  <a:pt x="30912" y="690372"/>
                  <a:pt x="0" y="659460"/>
                  <a:pt x="0" y="621334"/>
                </a:cubicBezTo>
                <a:lnTo>
                  <a:pt x="0" y="690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3999166" y="5455664"/>
            <a:ext cx="823341" cy="703072"/>
          </a:xfrm>
          <a:custGeom>
            <a:avLst/>
            <a:gdLst>
              <a:gd name="connsiteX0" fmla="*/ 6350 w 1097788"/>
              <a:gd name="connsiteY0" fmla="*/ 75387 h 703072"/>
              <a:gd name="connsiteX1" fmla="*/ 75387 w 1097788"/>
              <a:gd name="connsiteY1" fmla="*/ 6350 h 703072"/>
              <a:gd name="connsiteX2" fmla="*/ 1022401 w 1097788"/>
              <a:gd name="connsiteY2" fmla="*/ 6350 h 703072"/>
              <a:gd name="connsiteX3" fmla="*/ 1091438 w 1097788"/>
              <a:gd name="connsiteY3" fmla="*/ 75387 h 703072"/>
              <a:gd name="connsiteX4" fmla="*/ 1091438 w 1097788"/>
              <a:gd name="connsiteY4" fmla="*/ 627684 h 703072"/>
              <a:gd name="connsiteX5" fmla="*/ 1022401 w 1097788"/>
              <a:gd name="connsiteY5" fmla="*/ 696722 h 703072"/>
              <a:gd name="connsiteX6" fmla="*/ 75387 w 1097788"/>
              <a:gd name="connsiteY6" fmla="*/ 696722 h 703072"/>
              <a:gd name="connsiteX7" fmla="*/ 6350 w 1097788"/>
              <a:gd name="connsiteY7" fmla="*/ 627684 h 703072"/>
              <a:gd name="connsiteX8" fmla="*/ 6350 w 1097788"/>
              <a:gd name="connsiteY8" fmla="*/ 75387 h 703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3072">
                <a:moveTo>
                  <a:pt x="6350" y="75387"/>
                </a:moveTo>
                <a:cubicBezTo>
                  <a:pt x="6350" y="37261"/>
                  <a:pt x="37262" y="6350"/>
                  <a:pt x="75387" y="6350"/>
                </a:cubicBezTo>
                <a:lnTo>
                  <a:pt x="1022401" y="6350"/>
                </a:lnTo>
                <a:cubicBezTo>
                  <a:pt x="1060526" y="6350"/>
                  <a:pt x="1091438" y="37261"/>
                  <a:pt x="1091438" y="75387"/>
                </a:cubicBezTo>
                <a:lnTo>
                  <a:pt x="1091438" y="627684"/>
                </a:lnTo>
                <a:cubicBezTo>
                  <a:pt x="1091438" y="665810"/>
                  <a:pt x="1060526" y="696722"/>
                  <a:pt x="1022401" y="696722"/>
                </a:cubicBezTo>
                <a:lnTo>
                  <a:pt x="75387" y="696722"/>
                </a:lnTo>
                <a:cubicBezTo>
                  <a:pt x="37262" y="696722"/>
                  <a:pt x="6350" y="665810"/>
                  <a:pt x="6350" y="627684"/>
                </a:cubicBezTo>
                <a:lnTo>
                  <a:pt x="6350" y="753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998911" y="5462777"/>
            <a:ext cx="814958" cy="690359"/>
          </a:xfrm>
          <a:custGeom>
            <a:avLst/>
            <a:gdLst>
              <a:gd name="connsiteX0" fmla="*/ 0 w 1086611"/>
              <a:gd name="connsiteY0" fmla="*/ 69037 h 690359"/>
              <a:gd name="connsiteX1" fmla="*/ 69036 w 1086611"/>
              <a:gd name="connsiteY1" fmla="*/ 0 h 690359"/>
              <a:gd name="connsiteX2" fmla="*/ 1017574 w 1086611"/>
              <a:gd name="connsiteY2" fmla="*/ 0 h 690359"/>
              <a:gd name="connsiteX3" fmla="*/ 1086611 w 1086611"/>
              <a:gd name="connsiteY3" fmla="*/ 69037 h 690359"/>
              <a:gd name="connsiteX4" fmla="*/ 1086611 w 1086611"/>
              <a:gd name="connsiteY4" fmla="*/ 621322 h 690359"/>
              <a:gd name="connsiteX5" fmla="*/ 1017574 w 1086611"/>
              <a:gd name="connsiteY5" fmla="*/ 690359 h 690359"/>
              <a:gd name="connsiteX6" fmla="*/ 69036 w 1086611"/>
              <a:gd name="connsiteY6" fmla="*/ 690359 h 690359"/>
              <a:gd name="connsiteX7" fmla="*/ 0 w 1086611"/>
              <a:gd name="connsiteY7" fmla="*/ 621322 h 690359"/>
              <a:gd name="connsiteX8" fmla="*/ 0 w 1086611"/>
              <a:gd name="connsiteY8" fmla="*/ 69037 h 690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6611" h="690359">
                <a:moveTo>
                  <a:pt x="0" y="69037"/>
                </a:moveTo>
                <a:cubicBezTo>
                  <a:pt x="0" y="30912"/>
                  <a:pt x="30912" y="0"/>
                  <a:pt x="69036" y="0"/>
                </a:cubicBezTo>
                <a:lnTo>
                  <a:pt x="1017574" y="0"/>
                </a:lnTo>
                <a:cubicBezTo>
                  <a:pt x="1055699" y="0"/>
                  <a:pt x="1086611" y="30912"/>
                  <a:pt x="1086611" y="69037"/>
                </a:cubicBezTo>
                <a:lnTo>
                  <a:pt x="1086611" y="621322"/>
                </a:lnTo>
                <a:cubicBezTo>
                  <a:pt x="1086611" y="659447"/>
                  <a:pt x="1055699" y="690359"/>
                  <a:pt x="1017574" y="690359"/>
                </a:cubicBezTo>
                <a:lnTo>
                  <a:pt x="69036" y="690359"/>
                </a:lnTo>
                <a:cubicBezTo>
                  <a:pt x="30912" y="690359"/>
                  <a:pt x="0" y="659447"/>
                  <a:pt x="0" y="621322"/>
                </a:cubicBezTo>
                <a:lnTo>
                  <a:pt x="0" y="69037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984624" y="5443727"/>
            <a:ext cx="843533" cy="728459"/>
          </a:xfrm>
          <a:custGeom>
            <a:avLst/>
            <a:gdLst>
              <a:gd name="connsiteX0" fmla="*/ 19050 w 1124711"/>
              <a:gd name="connsiteY0" fmla="*/ 88087 h 728459"/>
              <a:gd name="connsiteX1" fmla="*/ 88086 w 1124711"/>
              <a:gd name="connsiteY1" fmla="*/ 19050 h 728459"/>
              <a:gd name="connsiteX2" fmla="*/ 1036624 w 1124711"/>
              <a:gd name="connsiteY2" fmla="*/ 19050 h 728459"/>
              <a:gd name="connsiteX3" fmla="*/ 1105661 w 1124711"/>
              <a:gd name="connsiteY3" fmla="*/ 88087 h 728459"/>
              <a:gd name="connsiteX4" fmla="*/ 1105661 w 1124711"/>
              <a:gd name="connsiteY4" fmla="*/ 640372 h 728459"/>
              <a:gd name="connsiteX5" fmla="*/ 1036624 w 1124711"/>
              <a:gd name="connsiteY5" fmla="*/ 709409 h 728459"/>
              <a:gd name="connsiteX6" fmla="*/ 88086 w 1124711"/>
              <a:gd name="connsiteY6" fmla="*/ 709409 h 728459"/>
              <a:gd name="connsiteX7" fmla="*/ 19050 w 1124711"/>
              <a:gd name="connsiteY7" fmla="*/ 640372 h 728459"/>
              <a:gd name="connsiteX8" fmla="*/ 19050 w 1124711"/>
              <a:gd name="connsiteY8" fmla="*/ 88087 h 728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24711" h="728459">
                <a:moveTo>
                  <a:pt x="19050" y="88087"/>
                </a:moveTo>
                <a:cubicBezTo>
                  <a:pt x="19050" y="49962"/>
                  <a:pt x="49962" y="19050"/>
                  <a:pt x="88086" y="19050"/>
                </a:cubicBezTo>
                <a:lnTo>
                  <a:pt x="1036624" y="19050"/>
                </a:lnTo>
                <a:cubicBezTo>
                  <a:pt x="1074749" y="19050"/>
                  <a:pt x="1105661" y="49962"/>
                  <a:pt x="1105661" y="88087"/>
                </a:cubicBezTo>
                <a:lnTo>
                  <a:pt x="1105661" y="640372"/>
                </a:lnTo>
                <a:cubicBezTo>
                  <a:pt x="1105661" y="678497"/>
                  <a:pt x="1074749" y="709409"/>
                  <a:pt x="1036624" y="709409"/>
                </a:cubicBezTo>
                <a:lnTo>
                  <a:pt x="88086" y="709409"/>
                </a:lnTo>
                <a:cubicBezTo>
                  <a:pt x="49962" y="709409"/>
                  <a:pt x="19050" y="678497"/>
                  <a:pt x="19050" y="640372"/>
                </a:cubicBezTo>
                <a:lnTo>
                  <a:pt x="19050" y="88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998340" y="4457700"/>
            <a:ext cx="814958" cy="688848"/>
          </a:xfrm>
          <a:custGeom>
            <a:avLst/>
            <a:gdLst>
              <a:gd name="connsiteX0" fmla="*/ 0 w 1086611"/>
              <a:gd name="connsiteY0" fmla="*/ 68884 h 688848"/>
              <a:gd name="connsiteX1" fmla="*/ 68884 w 1086611"/>
              <a:gd name="connsiteY1" fmla="*/ 0 h 688848"/>
              <a:gd name="connsiteX2" fmla="*/ 1017727 w 1086611"/>
              <a:gd name="connsiteY2" fmla="*/ 0 h 688848"/>
              <a:gd name="connsiteX3" fmla="*/ 1086611 w 1086611"/>
              <a:gd name="connsiteY3" fmla="*/ 68884 h 688848"/>
              <a:gd name="connsiteX4" fmla="*/ 1086611 w 1086611"/>
              <a:gd name="connsiteY4" fmla="*/ 619963 h 688848"/>
              <a:gd name="connsiteX5" fmla="*/ 1017727 w 1086611"/>
              <a:gd name="connsiteY5" fmla="*/ 688847 h 688848"/>
              <a:gd name="connsiteX6" fmla="*/ 68884 w 1086611"/>
              <a:gd name="connsiteY6" fmla="*/ 688847 h 688848"/>
              <a:gd name="connsiteX7" fmla="*/ 0 w 1086611"/>
              <a:gd name="connsiteY7" fmla="*/ 619963 h 688848"/>
              <a:gd name="connsiteX8" fmla="*/ 0 w 1086611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6611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7727" y="0"/>
                </a:lnTo>
                <a:cubicBezTo>
                  <a:pt x="1055776" y="0"/>
                  <a:pt x="1086611" y="30835"/>
                  <a:pt x="1086611" y="68884"/>
                </a:cubicBezTo>
                <a:lnTo>
                  <a:pt x="1086611" y="619963"/>
                </a:lnTo>
                <a:cubicBezTo>
                  <a:pt x="1086611" y="658012"/>
                  <a:pt x="1055776" y="688847"/>
                  <a:pt x="1017727" y="688847"/>
                </a:cubicBezTo>
                <a:lnTo>
                  <a:pt x="68884" y="688847"/>
                </a:lnTo>
                <a:cubicBezTo>
                  <a:pt x="30835" y="688847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993577" y="4451350"/>
            <a:ext cx="824483" cy="701548"/>
          </a:xfrm>
          <a:custGeom>
            <a:avLst/>
            <a:gdLst>
              <a:gd name="connsiteX0" fmla="*/ 6350 w 1099311"/>
              <a:gd name="connsiteY0" fmla="*/ 75234 h 701548"/>
              <a:gd name="connsiteX1" fmla="*/ 75234 w 1099311"/>
              <a:gd name="connsiteY1" fmla="*/ 6350 h 701548"/>
              <a:gd name="connsiteX2" fmla="*/ 1024077 w 1099311"/>
              <a:gd name="connsiteY2" fmla="*/ 6350 h 701548"/>
              <a:gd name="connsiteX3" fmla="*/ 1092961 w 1099311"/>
              <a:gd name="connsiteY3" fmla="*/ 75234 h 701548"/>
              <a:gd name="connsiteX4" fmla="*/ 1092961 w 1099311"/>
              <a:gd name="connsiteY4" fmla="*/ 626313 h 701548"/>
              <a:gd name="connsiteX5" fmla="*/ 1024077 w 1099311"/>
              <a:gd name="connsiteY5" fmla="*/ 695197 h 701548"/>
              <a:gd name="connsiteX6" fmla="*/ 75234 w 1099311"/>
              <a:gd name="connsiteY6" fmla="*/ 695197 h 701548"/>
              <a:gd name="connsiteX7" fmla="*/ 6350 w 1099311"/>
              <a:gd name="connsiteY7" fmla="*/ 626313 h 701548"/>
              <a:gd name="connsiteX8" fmla="*/ 6350 w 1099311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9311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4077" y="6350"/>
                </a:lnTo>
                <a:cubicBezTo>
                  <a:pt x="1062126" y="6350"/>
                  <a:pt x="1092961" y="37185"/>
                  <a:pt x="1092961" y="75234"/>
                </a:cubicBezTo>
                <a:lnTo>
                  <a:pt x="1092961" y="626313"/>
                </a:lnTo>
                <a:cubicBezTo>
                  <a:pt x="1092961" y="664362"/>
                  <a:pt x="1062126" y="695197"/>
                  <a:pt x="1024077" y="695197"/>
                </a:cubicBezTo>
                <a:lnTo>
                  <a:pt x="75234" y="695197"/>
                </a:lnTo>
                <a:cubicBezTo>
                  <a:pt x="37185" y="695197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3515866" y="1673891"/>
            <a:ext cx="1788824" cy="115823"/>
          </a:xfrm>
          <a:custGeom>
            <a:avLst/>
            <a:gdLst>
              <a:gd name="connsiteX0" fmla="*/ 28955 w 2385098"/>
              <a:gd name="connsiteY0" fmla="*/ 28955 h 115823"/>
              <a:gd name="connsiteX1" fmla="*/ 2356141 w 2385098"/>
              <a:gd name="connsiteY1" fmla="*/ 37604 h 115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85098" h="115823">
                <a:moveTo>
                  <a:pt x="28955" y="28955"/>
                </a:moveTo>
                <a:lnTo>
                  <a:pt x="2356141" y="37604"/>
                </a:lnTo>
              </a:path>
            </a:pathLst>
          </a:custGeom>
          <a:ln w="635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5261004" y="1624514"/>
            <a:ext cx="130550" cy="173736"/>
          </a:xfrm>
          <a:custGeom>
            <a:avLst/>
            <a:gdLst>
              <a:gd name="connsiteX0" fmla="*/ 660 w 174066"/>
              <a:gd name="connsiteY0" fmla="*/ 0 h 173736"/>
              <a:gd name="connsiteX1" fmla="*/ 174066 w 174066"/>
              <a:gd name="connsiteY1" fmla="*/ 87515 h 173736"/>
              <a:gd name="connsiteX2" fmla="*/ 0 w 174066"/>
              <a:gd name="connsiteY2" fmla="*/ 173736 h 173736"/>
              <a:gd name="connsiteX3" fmla="*/ 660 w 174066"/>
              <a:gd name="connsiteY3" fmla="*/ 0 h 173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4066" h="173736">
                <a:moveTo>
                  <a:pt x="660" y="0"/>
                </a:moveTo>
                <a:lnTo>
                  <a:pt x="174066" y="87515"/>
                </a:lnTo>
                <a:lnTo>
                  <a:pt x="0" y="173736"/>
                </a:lnTo>
                <a:lnTo>
                  <a:pt x="660" y="0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3428998" y="1616076"/>
            <a:ext cx="130540" cy="173736"/>
          </a:xfrm>
          <a:custGeom>
            <a:avLst/>
            <a:gdLst>
              <a:gd name="connsiteX0" fmla="*/ 173418 w 174053"/>
              <a:gd name="connsiteY0" fmla="*/ 173736 h 173736"/>
              <a:gd name="connsiteX1" fmla="*/ 0 w 174053"/>
              <a:gd name="connsiteY1" fmla="*/ 86233 h 173736"/>
              <a:gd name="connsiteX2" fmla="*/ 174053 w 174053"/>
              <a:gd name="connsiteY2" fmla="*/ 0 h 173736"/>
              <a:gd name="connsiteX3" fmla="*/ 173418 w 174053"/>
              <a:gd name="connsiteY3" fmla="*/ 173736 h 173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4053" h="173736">
                <a:moveTo>
                  <a:pt x="173418" y="173736"/>
                </a:moveTo>
                <a:lnTo>
                  <a:pt x="0" y="86233"/>
                </a:lnTo>
                <a:lnTo>
                  <a:pt x="174053" y="0"/>
                </a:lnTo>
                <a:lnTo>
                  <a:pt x="173418" y="173736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228600"/>
            <a:ext cx="790575" cy="711200"/>
          </a:xfrm>
          <a:prstGeom prst="rect">
            <a:avLst/>
          </a:prstGeom>
          <a:noFill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9225" y="1104900"/>
            <a:ext cx="790575" cy="711200"/>
          </a:xfrm>
          <a:prstGeom prst="rect">
            <a:avLst/>
          </a:prstGeom>
          <a:noFill/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104900"/>
            <a:ext cx="790575" cy="711200"/>
          </a:xfrm>
          <a:prstGeom prst="rect">
            <a:avLst/>
          </a:prstGeom>
          <a:noFill/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968500"/>
            <a:ext cx="790575" cy="711200"/>
          </a:xfrm>
          <a:prstGeom prst="rect">
            <a:avLst/>
          </a:prstGeom>
          <a:noFill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75" y="1968500"/>
            <a:ext cx="790575" cy="711200"/>
          </a:xfrm>
          <a:prstGeom prst="rect">
            <a:avLst/>
          </a:prstGeom>
          <a:noFill/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1968500"/>
            <a:ext cx="790575" cy="711200"/>
          </a:xfrm>
          <a:prstGeom prst="rect">
            <a:avLst/>
          </a:prstGeom>
          <a:noFill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19875" y="228600"/>
            <a:ext cx="790575" cy="711200"/>
          </a:xfrm>
          <a:prstGeom prst="rect">
            <a:avLst/>
          </a:prstGeom>
          <a:noFill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91250" y="1104900"/>
            <a:ext cx="790575" cy="711200"/>
          </a:xfrm>
          <a:prstGeom prst="rect">
            <a:avLst/>
          </a:prstGeom>
          <a:noFill/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58025" y="1104900"/>
            <a:ext cx="790575" cy="711200"/>
          </a:xfrm>
          <a:prstGeom prst="rect">
            <a:avLst/>
          </a:prstGeom>
          <a:noFill/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191250" y="1968500"/>
            <a:ext cx="790575" cy="711200"/>
          </a:xfrm>
          <a:prstGeom prst="rect">
            <a:avLst/>
          </a:prstGeom>
          <a:noFill/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58025" y="1968500"/>
            <a:ext cx="790575" cy="711200"/>
          </a:xfrm>
          <a:prstGeom prst="rect">
            <a:avLst/>
          </a:prstGeom>
          <a:noFill/>
        </p:spPr>
      </p:pic>
      <p:pic>
        <p:nvPicPr>
          <p:cNvPr id="1024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76550" y="5308600"/>
            <a:ext cx="895350" cy="800100"/>
          </a:xfrm>
          <a:prstGeom prst="rect">
            <a:avLst/>
          </a:prstGeom>
          <a:noFill/>
        </p:spPr>
      </p:pic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371975" y="3302000"/>
            <a:ext cx="895350" cy="800100"/>
          </a:xfrm>
          <a:prstGeom prst="rect">
            <a:avLst/>
          </a:prstGeom>
          <a:noFill/>
        </p:spPr>
      </p:pic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867150" y="4305300"/>
            <a:ext cx="904875" cy="800100"/>
          </a:xfrm>
          <a:prstGeom prst="rect">
            <a:avLst/>
          </a:prstGeom>
          <a:noFill/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867275" y="4305300"/>
            <a:ext cx="895350" cy="800100"/>
          </a:xfrm>
          <a:prstGeom prst="rect">
            <a:avLst/>
          </a:prstGeom>
          <a:noFill/>
        </p:spPr>
      </p:pic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867150" y="5308600"/>
            <a:ext cx="904875" cy="800100"/>
          </a:xfrm>
          <a:prstGeom prst="rect">
            <a:avLst/>
          </a:prstGeom>
          <a:noFill/>
        </p:spPr>
      </p:pic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848225" y="5295900"/>
            <a:ext cx="1019175" cy="1016000"/>
          </a:xfrm>
          <a:prstGeom prst="rect">
            <a:avLst/>
          </a:prstGeom>
          <a:noFill/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62175" y="457200"/>
            <a:ext cx="426399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790700" y="1320800"/>
            <a:ext cx="259686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40017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66950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2686050" y="1320800"/>
            <a:ext cx="16671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1495425" y="2832100"/>
            <a:ext cx="193001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Browser DOM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6934200" y="457200"/>
            <a:ext cx="426399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6562725" y="1320800"/>
            <a:ext cx="259686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574357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660082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7467600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7448550" y="1320800"/>
            <a:ext cx="16671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6115050" y="2832100"/>
            <a:ext cx="167674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Virtual DOM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4724400" y="3556000"/>
            <a:ext cx="49212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3343275" y="5562600"/>
            <a:ext cx="21480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4295775" y="4597400"/>
            <a:ext cx="299762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0800" algn="l"/>
              </a:tabLst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5324475" y="4597400"/>
            <a:ext cx="214802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/>
            </a:pPr>
            <a:r>
              <a:rPr lang="en-US" altLang="zh-CN" sz="30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4257675" y="1739900"/>
            <a:ext cx="347852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8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Diff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3495676" y="6286500"/>
            <a:ext cx="2683427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Update and </a:t>
            </a: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25084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596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 React updating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166813"/>
            <a:ext cx="65801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3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i="1" dirty="0" smtClean="0"/>
              <a:t>Index.html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915400" cy="518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4029</TotalTime>
  <Words>826</Words>
  <Application>Microsoft Office PowerPoint</Application>
  <PresentationFormat>On-screen Show (4:3)</PresentationFormat>
  <Paragraphs>226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Concourse</vt:lpstr>
      <vt:lpstr>React and Flux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and Flux</dc:title>
  <dc:creator>Prateek Magarde</dc:creator>
  <cp:lastModifiedBy>USER</cp:lastModifiedBy>
  <cp:revision>518</cp:revision>
  <dcterms:created xsi:type="dcterms:W3CDTF">2006-08-16T00:00:00Z</dcterms:created>
  <dcterms:modified xsi:type="dcterms:W3CDTF">2018-04-15T10:02:45Z</dcterms:modified>
</cp:coreProperties>
</file>