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-dom@16.0.0-rc.3/umd/react-dom.development.js" TargetMode="External"/><Relationship Id="rId2" Type="http://schemas.openxmlformats.org/officeDocument/2006/relationships/hyperlink" Target="https://unpkg.com/react@16.0.0-rc.3/umd/react.development.j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Prateek Magarde</a:t>
            </a:r>
          </a:p>
          <a:p>
            <a:r>
              <a:rPr lang="en-US" dirty="0"/>
              <a:t>https://egghead.io/lessons/react-write-hello-world-with-raw-react-apis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3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79433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Here we are creating a function which will take props and based on that it will return the </a:t>
            </a:r>
          </a:p>
          <a:p>
            <a:r>
              <a:rPr lang="en-US" sz="2000" dirty="0" smtClean="0"/>
              <a:t>content.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Lets separate the code in </a:t>
            </a:r>
            <a:r>
              <a:rPr lang="en-US" sz="2000" dirty="0" err="1" smtClean="0"/>
              <a:t>app.jsx</a:t>
            </a:r>
            <a:r>
              <a:rPr lang="en-US" sz="2000" dirty="0" smtClean="0"/>
              <a:t> file.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In this file I am having element with two separate </a:t>
            </a:r>
            <a:r>
              <a:rPr lang="en-US" sz="2000" dirty="0" err="1" smtClean="0"/>
              <a:t>divs.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6439"/>
            <a:ext cx="50958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5" y="3124200"/>
            <a:ext cx="43053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64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8609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Here we are creating component </a:t>
            </a:r>
            <a:r>
              <a:rPr lang="en-US" sz="2000" dirty="0" err="1" smtClean="0"/>
              <a:t>showMessage</a:t>
            </a:r>
            <a:r>
              <a:rPr lang="en-US" sz="2000" dirty="0" smtClean="0"/>
              <a:t> and we are using it for showing different </a:t>
            </a:r>
          </a:p>
          <a:p>
            <a:r>
              <a:rPr lang="en-US" sz="2000" dirty="0" smtClean="0"/>
              <a:t>Messages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- We can also pass this in </a:t>
            </a:r>
            <a:r>
              <a:rPr lang="en-US" sz="2000" dirty="0" err="1" smtClean="0"/>
              <a:t>React.createElement</a:t>
            </a:r>
            <a:r>
              <a:rPr lang="en-US" sz="2000" dirty="0" smtClean="0"/>
              <a:t> as first parameter as the function and second as </a:t>
            </a:r>
          </a:p>
          <a:p>
            <a:r>
              <a:rPr lang="en-US" sz="2000" dirty="0" smtClean="0"/>
              <a:t>the props to this function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95475"/>
            <a:ext cx="51244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5105400"/>
            <a:ext cx="6924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3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Custom React Component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38748"/>
            <a:ext cx="406425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To make this as a separate component.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 can also write it using children props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924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2675"/>
            <a:ext cx="45910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95825"/>
            <a:ext cx="4019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1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722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people make mistakes on passing props or prop types.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firstName</a:t>
            </a:r>
            <a:r>
              <a:rPr lang="en-US" dirty="0" smtClean="0"/>
              <a:t> is expecting a string but it’s a </a:t>
            </a:r>
            <a:r>
              <a:rPr lang="en-US" dirty="0" err="1" smtClean="0"/>
              <a:t>boolean</a:t>
            </a:r>
            <a:r>
              <a:rPr lang="en-US" dirty="0" smtClean="0"/>
              <a:t>. For this we are using </a:t>
            </a:r>
            <a:r>
              <a:rPr lang="en-US" dirty="0" err="1" smtClean="0"/>
              <a:t>SayHello.propTypes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2332"/>
            <a:ext cx="6000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7" y="4495800"/>
            <a:ext cx="6743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95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7222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people make mistakes on passing props or prop types.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 </a:t>
            </a:r>
            <a:r>
              <a:rPr lang="en-US" dirty="0" err="1" smtClean="0"/>
              <a:t>firstName</a:t>
            </a:r>
            <a:r>
              <a:rPr lang="en-US" dirty="0" smtClean="0"/>
              <a:t> is expecting a string but it’s a </a:t>
            </a:r>
            <a:r>
              <a:rPr lang="en-US" dirty="0" err="1" smtClean="0"/>
              <a:t>boolean</a:t>
            </a:r>
            <a:r>
              <a:rPr lang="en-US" dirty="0" smtClean="0"/>
              <a:t>. For this we are using </a:t>
            </a:r>
            <a:r>
              <a:rPr lang="en-US" dirty="0" err="1" smtClean="0"/>
              <a:t>SayHello.propTypes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12332"/>
            <a:ext cx="6000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7" y="4495800"/>
            <a:ext cx="67437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22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521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lastName</a:t>
            </a:r>
            <a:r>
              <a:rPr lang="en-US" dirty="0" smtClean="0"/>
              <a:t> we can pull the function out. </a:t>
            </a:r>
            <a:r>
              <a:rPr lang="en-US" dirty="0" err="1" smtClean="0"/>
              <a:t>PropTypes.string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57300"/>
            <a:ext cx="66008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42576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64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Validate Custom React Component Props with </a:t>
            </a:r>
            <a:r>
              <a:rPr lang="en-US" sz="2400" b="1" dirty="0" err="1" smtClean="0">
                <a:solidFill>
                  <a:schemeClr val="bg1"/>
                </a:solidFill>
              </a:rPr>
              <a:t>PropTypes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4214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React team build a library of </a:t>
            </a:r>
            <a:r>
              <a:rPr lang="en-US" dirty="0" err="1" smtClean="0"/>
              <a:t>propTypes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we can remove this one.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3732"/>
            <a:ext cx="8143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6008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2401" y="1623291"/>
            <a:ext cx="14947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3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Virtual DOM in React </a:t>
            </a:r>
            <a:r>
              <a:rPr lang="en-US" sz="24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856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 simple application which is showing current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only for page reload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39338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55" y="3575923"/>
            <a:ext cx="4276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38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Virtual DOM in React </a:t>
            </a:r>
            <a:r>
              <a:rPr lang="en-US" sz="24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4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updating only that specific element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" y="1295400"/>
            <a:ext cx="4276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" y="4267200"/>
            <a:ext cx="3667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78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Style React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22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is in camel case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6343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33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84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a normal way if we want to show Hello World on the page.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62125"/>
            <a:ext cx="88487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9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7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 function App which will render some UI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57531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5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491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a function </a:t>
            </a:r>
            <a:r>
              <a:rPr lang="en-US" dirty="0" err="1" smtClean="0"/>
              <a:t>setState</a:t>
            </a:r>
            <a:r>
              <a:rPr lang="en-US" dirty="0" smtClean="0"/>
              <a:t> which will update the state and call the </a:t>
            </a:r>
            <a:r>
              <a:rPr lang="en-US" dirty="0" err="1" smtClean="0"/>
              <a:t>renderApp</a:t>
            </a:r>
            <a:r>
              <a:rPr lang="en-US" dirty="0" smtClean="0"/>
              <a:t>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will have a </a:t>
            </a:r>
            <a:r>
              <a:rPr lang="en-US" dirty="0" err="1" smtClean="0"/>
              <a:t>renderApp</a:t>
            </a:r>
            <a:r>
              <a:rPr lang="en-US" dirty="0" smtClean="0"/>
              <a:t> function which will render the react DOM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359932"/>
            <a:ext cx="3171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5761"/>
            <a:ext cx="3333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504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Event Handlers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674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button I am having </a:t>
            </a:r>
            <a:r>
              <a:rPr lang="en-US" dirty="0" err="1" smtClean="0"/>
              <a:t>onClick</a:t>
            </a:r>
            <a:r>
              <a:rPr lang="en-US" dirty="0" smtClean="0"/>
              <a:t> function in which will increment the </a:t>
            </a:r>
            <a:r>
              <a:rPr lang="en-US" dirty="0" err="1" smtClean="0"/>
              <a:t>eventCount</a:t>
            </a:r>
            <a:r>
              <a:rPr lang="en-US" dirty="0" smtClean="0"/>
              <a:t> by 1.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keeping it in a separate function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695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0308"/>
            <a:ext cx="3914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3910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89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2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create a function for stopwatch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096"/>
            <a:ext cx="32099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3581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667000"/>
            <a:ext cx="12573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6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4746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will change hard coded value of 0 to a props </a:t>
            </a:r>
            <a:r>
              <a:rPr lang="en-US" i="1" dirty="0" smtClean="0"/>
              <a:t>lapse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Will make </a:t>
            </a:r>
            <a:r>
              <a:rPr lang="en-US" i="1" dirty="0" smtClean="0"/>
              <a:t>Start </a:t>
            </a:r>
            <a:r>
              <a:rPr lang="en-US" dirty="0" smtClean="0"/>
              <a:t>and </a:t>
            </a:r>
            <a:r>
              <a:rPr lang="en-US" i="1" dirty="0" smtClean="0"/>
              <a:t>Stop </a:t>
            </a:r>
            <a:r>
              <a:rPr lang="en-US" dirty="0" smtClean="0"/>
              <a:t>text also dynamic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1359932"/>
            <a:ext cx="33337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" y="4129921"/>
            <a:ext cx="49815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52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Component State with React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0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are passing those properties from the component</a:t>
            </a:r>
            <a:endParaRPr lang="en-US" i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932"/>
            <a:ext cx="45339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69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2661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make it in react.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we are going to have lapse and running from </a:t>
            </a:r>
            <a:r>
              <a:rPr lang="en-US" dirty="0" err="1" smtClean="0"/>
              <a:t>this.props</a:t>
            </a:r>
            <a:r>
              <a:rPr lang="en-US" dirty="0" smtClean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52863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84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8731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in the constructor I am defining states.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using lapse and running from state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7623"/>
            <a:ext cx="25050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52825"/>
            <a:ext cx="5391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3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Component State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2229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click on start and stop button I am using below function.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Clear click button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61341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0918"/>
            <a:ext cx="41624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2" y="4851380"/>
            <a:ext cx="1285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31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Stop Memory </a:t>
            </a:r>
            <a:r>
              <a:rPr lang="en-US" sz="2400" b="1" dirty="0" smtClean="0">
                <a:solidFill>
                  <a:schemeClr val="bg1"/>
                </a:solidFill>
              </a:rPr>
              <a:t>Leaks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786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memory leak with this method. Our time will still run if we leave the component.</a:t>
            </a:r>
          </a:p>
          <a:p>
            <a:endParaRPr lang="en-US" dirty="0"/>
          </a:p>
          <a:p>
            <a:r>
              <a:rPr lang="en-US" dirty="0" smtClean="0"/>
              <a:t>For that we are using </a:t>
            </a:r>
            <a:r>
              <a:rPr lang="en-US" dirty="0" err="1" smtClean="0"/>
              <a:t>componentWillUnmount</a:t>
            </a:r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657"/>
            <a:ext cx="267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4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7517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 React – Using online library:-</a:t>
            </a:r>
          </a:p>
          <a:p>
            <a:r>
              <a:rPr lang="en-US" sz="2000" dirty="0" smtClean="0"/>
              <a:t>We are going to use two libraries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unpkg.com/react@16.0.0-rc.3/umd/react.development.js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unpkg.com/react-dom@16.0.0-rc.3/umd/react-dom.development.js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9" y="2590800"/>
            <a:ext cx="74771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989" y="4191000"/>
            <a:ext cx="713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are looking the element in console then the props will have a children element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9" y="4514850"/>
            <a:ext cx="6589211" cy="21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05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Class Components with </a:t>
            </a:r>
            <a:r>
              <a:rPr lang="en-US" sz="2400" b="1" dirty="0" smtClean="0">
                <a:solidFill>
                  <a:schemeClr val="bg1"/>
                </a:solidFill>
              </a:rPr>
              <a:t>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04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say, we have a button which will increment our count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2095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52959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56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Manipulate DOM with React refs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691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 will be having an </a:t>
            </a:r>
            <a:r>
              <a:rPr lang="en-US" dirty="0" err="1" smtClean="0"/>
              <a:t>arg</a:t>
            </a:r>
            <a:r>
              <a:rPr lang="en-US" dirty="0" smtClean="0"/>
              <a:t> as node and will access that through out the application.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" y="1524000"/>
            <a:ext cx="65817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6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Make Basic Forms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187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say we have a Form with label name and input type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Prevent the form submit on Submit click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1" y="1447800"/>
            <a:ext cx="50958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1" y="4724400"/>
            <a:ext cx="42195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167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Make Basic Forms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2000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values by </a:t>
            </a:r>
            <a:r>
              <a:rPr lang="en-US" dirty="0" err="1" smtClean="0"/>
              <a:t>event.target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providing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ref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0696"/>
            <a:ext cx="3114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14625"/>
            <a:ext cx="3810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90900"/>
            <a:ext cx="44100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7038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" y="5715000"/>
            <a:ext cx="3609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48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the key prop when rendering a List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46664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say we have all </a:t>
            </a:r>
            <a:r>
              <a:rPr lang="en-US" dirty="0" smtClean="0"/>
              <a:t>Items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showing the warning, because key is not available.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5314"/>
            <a:ext cx="4867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4038600"/>
            <a:ext cx="4343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6534150"/>
            <a:ext cx="6543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180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 the key prop when rendering a List with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will provide key to the div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428750"/>
            <a:ext cx="61150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019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Make HTTP Request by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39793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 am having a </a:t>
            </a:r>
            <a:r>
              <a:rPr lang="en-US" dirty="0" err="1" smtClean="0"/>
              <a:t>UserCompnay</a:t>
            </a:r>
            <a:r>
              <a:rPr lang="en-US" dirty="0" smtClean="0"/>
              <a:t> component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HTTP Request we are using </a:t>
            </a:r>
            <a:r>
              <a:rPr lang="en-US" dirty="0" err="1" smtClean="0"/>
              <a:t>axios</a:t>
            </a:r>
            <a:r>
              <a:rPr lang="en-US" dirty="0" smtClean="0"/>
              <a:t> library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9932"/>
            <a:ext cx="5410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60918"/>
            <a:ext cx="7620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9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Make HTTP Request by React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1814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Axios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62484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33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Code Guideline for ES6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82682"/>
            <a:ext cx="56913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=&gt; functions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Directly use method from object like </a:t>
            </a:r>
            <a:r>
              <a:rPr lang="en-US" dirty="0" err="1" smtClean="0"/>
              <a:t>this.state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Use direct key in object if key and value have same annotation 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Online tool</a:t>
            </a:r>
          </a:p>
          <a:p>
            <a:r>
              <a:rPr lang="en-US"/>
              <a:t>https://codesandbox.io/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2333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514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291006"/>
            <a:ext cx="46482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1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102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if I am defining two different text content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3793"/>
            <a:ext cx="5095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" y="5410200"/>
            <a:ext cx="35814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709" y="48768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will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4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1021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if I am defining two different text content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43793"/>
            <a:ext cx="5095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00600"/>
            <a:ext cx="375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console props will have two children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5181600"/>
            <a:ext cx="2238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5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React </a:t>
            </a:r>
            <a:r>
              <a:rPr lang="en-US" sz="2400" dirty="0">
                <a:solidFill>
                  <a:schemeClr val="bg1"/>
                </a:solidFill>
              </a:rPr>
              <a:t>using online libraries and </a:t>
            </a:r>
            <a:r>
              <a:rPr lang="en-US" sz="2400" dirty="0" err="1" smtClean="0">
                <a:solidFill>
                  <a:schemeClr val="bg1"/>
                </a:solidFill>
              </a:rPr>
              <a:t>React.createElement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337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So, we can directly pass it in props as a children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485900"/>
            <a:ext cx="5934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4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1490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- Write </a:t>
            </a:r>
            <a:r>
              <a:rPr lang="en-US" sz="2000" dirty="0" err="1" smtClean="0"/>
              <a:t>createElement</a:t>
            </a:r>
            <a:r>
              <a:rPr lang="en-US" sz="2000" dirty="0" smtClean="0"/>
              <a:t> is easy but very hectic for bigger content and operations.</a:t>
            </a:r>
          </a:p>
          <a:p>
            <a:r>
              <a:rPr lang="en-US" sz="2000" dirty="0" smtClean="0"/>
              <a:t>- For that we are using JSX.</a:t>
            </a:r>
          </a:p>
          <a:p>
            <a:r>
              <a:rPr lang="en-US" sz="2000" dirty="0" smtClean="0"/>
              <a:t>- If I am directly using html elements it will give me syntax error.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- To get rid of this we are using a </a:t>
            </a:r>
            <a:r>
              <a:rPr lang="en-US" sz="2000" dirty="0" err="1" smtClean="0"/>
              <a:t>transpiler</a:t>
            </a:r>
            <a:r>
              <a:rPr lang="en-US" sz="2000" dirty="0" smtClean="0"/>
              <a:t> which will convert our html elements into </a:t>
            </a:r>
          </a:p>
          <a:p>
            <a:r>
              <a:rPr lang="en-US" sz="2000" dirty="0" err="1" smtClean="0"/>
              <a:t>React.createElement</a:t>
            </a:r>
            <a:r>
              <a:rPr lang="en-US" sz="2000" dirty="0" smtClean="0"/>
              <a:t> using </a:t>
            </a:r>
            <a:r>
              <a:rPr lang="en-US" sz="2000" b="1" dirty="0" smtClean="0"/>
              <a:t>babel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And, from </a:t>
            </a:r>
            <a:r>
              <a:rPr lang="en-US" sz="2000" i="1" dirty="0" smtClean="0"/>
              <a:t>text/</a:t>
            </a:r>
            <a:r>
              <a:rPr lang="en-US" sz="2000" i="1" dirty="0" err="1" smtClean="0"/>
              <a:t>javascript</a:t>
            </a:r>
            <a:r>
              <a:rPr lang="en-US" sz="2000" dirty="0" smtClean="0"/>
              <a:t> to </a:t>
            </a:r>
            <a:r>
              <a:rPr lang="en-US" sz="2000" i="1" dirty="0" smtClean="0"/>
              <a:t>text/babel</a:t>
            </a:r>
            <a:endParaRPr lang="en-US" sz="20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4991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00425"/>
            <a:ext cx="8610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3" y="4848225"/>
            <a:ext cx="5334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22122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You can also keep the content and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in a separate constant and use with {}</a:t>
            </a:r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endParaRPr lang="en-US" sz="2000" i="1" dirty="0" smtClean="0"/>
          </a:p>
          <a:p>
            <a:pPr marL="342900" indent="-342900">
              <a:buFontTx/>
              <a:buChar char="-"/>
            </a:pPr>
            <a:endParaRPr lang="en-US" sz="2000" i="1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 can also use props</a:t>
            </a:r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43110"/>
            <a:ext cx="5438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76775"/>
            <a:ext cx="4467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64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534400" cy="461665"/>
          </a:xfrm>
          <a:prstGeom prst="rect">
            <a:avLst/>
          </a:prstGeom>
          <a:solidFill>
            <a:srgbClr val="DF570B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Use JSX with React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76310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If we want to override some props like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So if the props doesn’t pass the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it will take default class as </a:t>
            </a:r>
            <a:r>
              <a:rPr lang="en-US" sz="2000" i="1" dirty="0" smtClean="0"/>
              <a:t>my-class.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Result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: ‘container’</a:t>
            </a:r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If I pass the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 on other side then 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Result 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: ‘my-class’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75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85127"/>
            <a:ext cx="4819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4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3409</TotalTime>
  <Words>950</Words>
  <Application>Microsoft Office PowerPoint</Application>
  <PresentationFormat>On-screen Show (4:3)</PresentationFormat>
  <Paragraphs>334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Equity</vt:lpstr>
      <vt:lpstr>ReactJS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Prateek Magarde</dc:creator>
  <cp:lastModifiedBy>Prateek Magarde</cp:lastModifiedBy>
  <cp:revision>173</cp:revision>
  <dcterms:created xsi:type="dcterms:W3CDTF">2006-08-16T00:00:00Z</dcterms:created>
  <dcterms:modified xsi:type="dcterms:W3CDTF">2018-01-11T12:34:33Z</dcterms:modified>
</cp:coreProperties>
</file>